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7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51" r:id="rId46"/>
    <p:sldId id="358" r:id="rId47"/>
    <p:sldId id="354" r:id="rId48"/>
    <p:sldId id="355" r:id="rId49"/>
    <p:sldId id="352" r:id="rId50"/>
    <p:sldId id="353" r:id="rId51"/>
    <p:sldId id="359" r:id="rId52"/>
    <p:sldId id="360" r:id="rId53"/>
    <p:sldId id="361" r:id="rId54"/>
    <p:sldId id="356" r:id="rId55"/>
    <p:sldId id="357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0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1504"/>
              </p:ext>
            </p:extLst>
          </p:nvPr>
        </p:nvGraphicFramePr>
        <p:xfrm>
          <a:off x="3061335" y="1463040"/>
          <a:ext cx="60693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3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 descr="텍스트, 스크린샷, 원, 도표이(가) 표시된 사진&#10;&#10;자동 생성된 설명">
            <a:extLst>
              <a:ext uri="{FF2B5EF4-FFF2-40B4-BE49-F238E27FC236}">
                <a16:creationId xmlns:a16="http://schemas.microsoft.com/office/drawing/2014/main" id="{55458291-FA27-2DCF-4CF9-D932CF2D8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0395"/>
            <a:ext cx="12192000" cy="50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12B9124C-C880-63E6-D8A6-2A767FC9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328737"/>
            <a:ext cx="724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09285"/>
              </p:ext>
            </p:extLst>
          </p:nvPr>
        </p:nvGraphicFramePr>
        <p:xfrm>
          <a:off x="1870710" y="1996440"/>
          <a:ext cx="84505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5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발사되는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 하지 않는 경우 해당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0F00-CD86-EBEB-D2A1-112BFFC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143C5B-6B7E-D1FE-391F-7E6EF927559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5E07BC-7EB0-413E-B75E-C6876B176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58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22293"/>
              </p:ext>
            </p:extLst>
          </p:nvPr>
        </p:nvGraphicFramePr>
        <p:xfrm>
          <a:off x="2059622" y="1702191"/>
          <a:ext cx="807275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 descr="스크린샷, 그래픽, 원, 패턴이(가) 표시된 사진&#10;&#10;자동 생성된 설명">
            <a:extLst>
              <a:ext uri="{FF2B5EF4-FFF2-40B4-BE49-F238E27FC236}">
                <a16:creationId xmlns:a16="http://schemas.microsoft.com/office/drawing/2014/main" id="{57032764-F467-DF63-8833-B757A8E1A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1257744"/>
            <a:ext cx="10801350" cy="544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B6C0-04C0-717A-28D3-6F40C487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64E33C-D2F6-5296-E0B2-C3199184625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AAB9A3DA-F749-E783-3596-40A817B3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87" y="1165665"/>
            <a:ext cx="8025425" cy="552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10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 descr="스크린샷, 텍스트, 폰트, 그래픽이(가) 표시된 사진&#10;&#10;자동 생성된 설명">
            <a:extLst>
              <a:ext uri="{FF2B5EF4-FFF2-40B4-BE49-F238E27FC236}">
                <a16:creationId xmlns:a16="http://schemas.microsoft.com/office/drawing/2014/main" id="{AE366D76-4D43-D8AC-20CC-F8397DC88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335"/>
            <a:ext cx="12192000" cy="38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82E8-D986-429E-1F4C-8FB340B7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A9786D-32C4-14E0-C790-96ABF34BC68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396D424A-B8C8-61BB-EDCD-27DF6252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5" y="1158875"/>
            <a:ext cx="9965130" cy="551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2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81704"/>
              </p:ext>
            </p:extLst>
          </p:nvPr>
        </p:nvGraphicFramePr>
        <p:xfrm>
          <a:off x="3041491" y="2240280"/>
          <a:ext cx="61090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0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요소들에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실패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취소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352C-07C7-BE37-1A5A-AE8A761D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8B8AEF-A3A4-D348-6096-69B1B6710F4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5" name="그림 4" descr="텍스트, 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79EEB581-60AF-11D2-EE5E-ED7332524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900237"/>
            <a:ext cx="7248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9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Pages>17</Pages>
  <Words>2068</Words>
  <Characters>0</Characters>
  <Application>Microsoft Office PowerPoint</Application>
  <DocSecurity>0</DocSecurity>
  <PresentationFormat>와이드스크린</PresentationFormat>
  <Lines>0</Lines>
  <Paragraphs>477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835</cp:revision>
  <dcterms:modified xsi:type="dcterms:W3CDTF">2024-02-27T19:53:00Z</dcterms:modified>
  <cp:version>9.103.97.45139</cp:version>
</cp:coreProperties>
</file>