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8"/>
  </p:notesMasterIdLst>
  <p:sldIdLst>
    <p:sldId id="258" r:id="rId2"/>
    <p:sldId id="266" r:id="rId3"/>
    <p:sldId id="265" r:id="rId4"/>
    <p:sldId id="268" r:id="rId5"/>
    <p:sldId id="271" r:id="rId6"/>
    <p:sldId id="273" r:id="rId7"/>
    <p:sldId id="277" r:id="rId8"/>
    <p:sldId id="274" r:id="rId9"/>
    <p:sldId id="278" r:id="rId10"/>
    <p:sldId id="280" r:id="rId11"/>
    <p:sldId id="275" r:id="rId12"/>
    <p:sldId id="279" r:id="rId13"/>
    <p:sldId id="281" r:id="rId14"/>
    <p:sldId id="283" r:id="rId15"/>
    <p:sldId id="282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7" userDrawn="1">
          <p15:clr>
            <a:srgbClr val="A4A3A4"/>
          </p15:clr>
        </p15:guide>
        <p15:guide id="3" orient="horz" pos="729" userDrawn="1">
          <p15:clr>
            <a:srgbClr val="A4A3A4"/>
          </p15:clr>
        </p15:guide>
        <p15:guide id="4" pos="436" userDrawn="1">
          <p15:clr>
            <a:srgbClr val="A4A3A4"/>
          </p15:clr>
        </p15:guide>
        <p15:guide id="5" pos="7240" userDrawn="1">
          <p15:clr>
            <a:srgbClr val="A4A3A4"/>
          </p15:clr>
        </p15:guide>
        <p15:guide id="6" pos="889" userDrawn="1">
          <p15:clr>
            <a:srgbClr val="A4A3A4"/>
          </p15:clr>
        </p15:guide>
        <p15:guide id="7" pos="67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59"/>
        <p:guide pos="3837"/>
        <p:guide orient="horz" pos="729"/>
        <p:guide pos="436"/>
        <p:guide pos="7240"/>
        <p:guide pos="889"/>
        <p:guide pos="67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퀘스트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실패 규칙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B69DA5-E3A3-4C2D-915C-6D86CB87F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57370"/>
              </p:ext>
            </p:extLst>
          </p:nvPr>
        </p:nvGraphicFramePr>
        <p:xfrm>
          <a:off x="3881120" y="1600200"/>
          <a:ext cx="68948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830">
                  <a:extLst>
                    <a:ext uri="{9D8B030D-6E8A-4147-A177-3AD203B41FA5}">
                      <a16:colId xmlns:a16="http://schemas.microsoft.com/office/drawing/2014/main" val="3912761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6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실패 조건이 있는 퀘스트는 조건에 따라 실패를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187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 조건에는 시간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131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시간은 제한 시간 네에 임무를 해결하는 것과 일정 시간 이상을 버티는 것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77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실패할 경우 해당 퀘스트에 시작 지점으로 돌아간다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41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돌발 퀘스트나 일부 퀘스트는 실패 시 퀘스트가 포기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및 소멸한다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9383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45AC76C-672F-4655-871C-F73B72C94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5" y="1158875"/>
            <a:ext cx="2419985" cy="4831080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FFB0A5B-54FA-4B32-BDA9-5ED716820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96180"/>
              </p:ext>
            </p:extLst>
          </p:nvPr>
        </p:nvGraphicFramePr>
        <p:xfrm>
          <a:off x="3881120" y="3574550"/>
          <a:ext cx="68948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638">
                  <a:extLst>
                    <a:ext uri="{9D8B030D-6E8A-4147-A177-3AD203B41FA5}">
                      <a16:colId xmlns:a16="http://schemas.microsoft.com/office/drawing/2014/main" val="2273891367"/>
                    </a:ext>
                  </a:extLst>
                </a:gridCol>
                <a:gridCol w="5343192">
                  <a:extLst>
                    <a:ext uri="{9D8B030D-6E8A-4147-A177-3AD203B41FA5}">
                      <a16:colId xmlns:a16="http://schemas.microsoft.com/office/drawing/2014/main" val="359037077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 조건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697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 제한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제한 시간 안에 목표를 완수 못할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541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 제한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버티기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제한 시간 이상으로 버티지 못할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체력이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이하로 내려갈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941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 대상의 체력이 일정량 이하로 내려갈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936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28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96085"/>
              </p:ext>
            </p:extLst>
          </p:nvPr>
        </p:nvGraphicFramePr>
        <p:xfrm>
          <a:off x="4715826" y="2590800"/>
          <a:ext cx="606171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8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400993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조건은 퀘스트 당 최대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개까지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41154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조건은 토벌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탐사 등이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9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버튼이 나타나고 버튼을 사용하여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타인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오브젝트와 상호작용하여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완료 규칙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A52FB2-8BAF-443D-86F5-3F3FA4289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80" y="1310005"/>
            <a:ext cx="2836545" cy="51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9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38304"/>
              </p:ext>
            </p:extLst>
          </p:nvPr>
        </p:nvGraphicFramePr>
        <p:xfrm>
          <a:off x="4994592" y="2454226"/>
          <a:ext cx="650271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718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인벤토리의 빈칸이 퀘스트 완료 보상 아이템의 숫자보다 적을 경우 퀘스트 완료는 보류된다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88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보상은 골드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경험치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아이템으로 구성된다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 보상은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지급된다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 종류의 아이템은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999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지급한다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551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장비 아이템은 각각을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개에 아이템으로 취급한다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745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장비 아이템을 제외한 아이템들은 각은 종류 끼리 겹쳐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개로 취급한다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580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보상 규칙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DA38FC-1EAF-46DC-85DD-51CDA2054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415415"/>
            <a:ext cx="4192905" cy="441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3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72BF82-F384-49BC-A435-213D0413EA11}"/>
              </a:ext>
            </a:extLst>
          </p:cNvPr>
          <p:cNvGrpSpPr/>
          <p:nvPr/>
        </p:nvGrpSpPr>
        <p:grpSpPr>
          <a:xfrm>
            <a:off x="3174735" y="1236221"/>
            <a:ext cx="5894998" cy="3371998"/>
            <a:chOff x="1543294" y="1243964"/>
            <a:chExt cx="4551045" cy="3190581"/>
          </a:xfrm>
        </p:grpSpPr>
        <p:pic>
          <p:nvPicPr>
            <p:cNvPr id="6" name="그림 1" descr="C:/Users/yhgki/AppData/Roaming/PolarisOffice/ETemp/53616_9480792/fImage607352964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294" y="1243964"/>
              <a:ext cx="4551045" cy="3183255"/>
            </a:xfrm>
            <a:prstGeom prst="rect">
              <a:avLst/>
            </a:prstGeom>
            <a:noFill/>
          </p:spPr>
        </p:pic>
        <p:sp>
          <p:nvSpPr>
            <p:cNvPr id="7" name="도형 2"/>
            <p:cNvSpPr>
              <a:spLocks/>
            </p:cNvSpPr>
            <p:nvPr/>
          </p:nvSpPr>
          <p:spPr>
            <a:xfrm>
              <a:off x="5045319" y="4322785"/>
              <a:ext cx="1044575" cy="111760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8" name="도형 7">
            <a:extLst>
              <a:ext uri="{FF2B5EF4-FFF2-40B4-BE49-F238E27FC236}">
                <a16:creationId xmlns:a16="http://schemas.microsoft.com/office/drawing/2014/main" id="{607B9FC3-0260-436F-88E5-80E12F7DE39B}"/>
              </a:ext>
            </a:extLst>
          </p:cNvPr>
          <p:cNvSpPr>
            <a:spLocks/>
          </p:cNvSpPr>
          <p:nvPr/>
        </p:nvSpPr>
        <p:spPr>
          <a:xfrm>
            <a:off x="4285200" y="5151273"/>
            <a:ext cx="3629660" cy="77660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13">
            <a:extLst>
              <a:ext uri="{FF2B5EF4-FFF2-40B4-BE49-F238E27FC236}">
                <a16:creationId xmlns:a16="http://schemas.microsoft.com/office/drawing/2014/main" id="{10C00580-C22B-475A-8DE2-CA598869BD32}"/>
              </a:ext>
            </a:extLst>
          </p:cNvPr>
          <p:cNvSpPr>
            <a:spLocks/>
          </p:cNvSpPr>
          <p:nvPr/>
        </p:nvSpPr>
        <p:spPr>
          <a:xfrm>
            <a:off x="4996400" y="5298593"/>
            <a:ext cx="461645" cy="481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I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14">
            <a:extLst>
              <a:ext uri="{FF2B5EF4-FFF2-40B4-BE49-F238E27FC236}">
                <a16:creationId xmlns:a16="http://schemas.microsoft.com/office/drawing/2014/main" id="{B874BEA4-CBAD-41AC-82CA-9600976C65E8}"/>
              </a:ext>
            </a:extLst>
          </p:cNvPr>
          <p:cNvSpPr>
            <a:spLocks/>
          </p:cNvSpPr>
          <p:nvPr/>
        </p:nvSpPr>
        <p:spPr>
          <a:xfrm>
            <a:off x="5569170" y="5298593"/>
            <a:ext cx="461645" cy="481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U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15">
            <a:extLst>
              <a:ext uri="{FF2B5EF4-FFF2-40B4-BE49-F238E27FC236}">
                <a16:creationId xmlns:a16="http://schemas.microsoft.com/office/drawing/2014/main" id="{8A8BA1A7-F005-478D-B5DC-9ECE24E0F8BD}"/>
              </a:ext>
            </a:extLst>
          </p:cNvPr>
          <p:cNvSpPr>
            <a:spLocks/>
          </p:cNvSpPr>
          <p:nvPr/>
        </p:nvSpPr>
        <p:spPr>
          <a:xfrm>
            <a:off x="6141940" y="5298593"/>
            <a:ext cx="461645" cy="481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dirty="0">
                <a:latin typeface="맑은 고딕" charset="0"/>
                <a:ea typeface="맑은 고딕" charset="0"/>
              </a:rPr>
              <a:t>K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42" name="도형 16">
            <a:extLst>
              <a:ext uri="{FF2B5EF4-FFF2-40B4-BE49-F238E27FC236}">
                <a16:creationId xmlns:a16="http://schemas.microsoft.com/office/drawing/2014/main" id="{09FF291C-45D5-4C9F-A883-06647427ACCB}"/>
              </a:ext>
            </a:extLst>
          </p:cNvPr>
          <p:cNvSpPr>
            <a:spLocks/>
          </p:cNvSpPr>
          <p:nvPr/>
        </p:nvSpPr>
        <p:spPr>
          <a:xfrm>
            <a:off x="6714710" y="5298593"/>
            <a:ext cx="461645" cy="481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M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도형 18">
            <a:extLst>
              <a:ext uri="{FF2B5EF4-FFF2-40B4-BE49-F238E27FC236}">
                <a16:creationId xmlns:a16="http://schemas.microsoft.com/office/drawing/2014/main" id="{0FAE13B5-E262-489A-819F-87DDCB262152}"/>
              </a:ext>
            </a:extLst>
          </p:cNvPr>
          <p:cNvSpPr>
            <a:spLocks/>
          </p:cNvSpPr>
          <p:nvPr/>
        </p:nvSpPr>
        <p:spPr>
          <a:xfrm>
            <a:off x="7277955" y="5298593"/>
            <a:ext cx="461645" cy="481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+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45" name="그룹 26">
            <a:extLst>
              <a:ext uri="{FF2B5EF4-FFF2-40B4-BE49-F238E27FC236}">
                <a16:creationId xmlns:a16="http://schemas.microsoft.com/office/drawing/2014/main" id="{DB7CA0EC-A9F1-4DC6-BD98-1FE553F23DE4}"/>
              </a:ext>
            </a:extLst>
          </p:cNvPr>
          <p:cNvGrpSpPr/>
          <p:nvPr/>
        </p:nvGrpSpPr>
        <p:grpSpPr>
          <a:xfrm>
            <a:off x="4424900" y="5298593"/>
            <a:ext cx="461645" cy="481330"/>
            <a:chOff x="5822315" y="1242060"/>
            <a:chExt cx="461645" cy="481330"/>
          </a:xfrm>
        </p:grpSpPr>
        <p:sp>
          <p:nvSpPr>
            <p:cNvPr id="46" name="도형 25">
              <a:extLst>
                <a:ext uri="{FF2B5EF4-FFF2-40B4-BE49-F238E27FC236}">
                  <a16:creationId xmlns:a16="http://schemas.microsoft.com/office/drawing/2014/main" id="{6751284A-CE4A-4C99-B522-8CB49AC45E3C}"/>
                </a:ext>
              </a:extLst>
            </p:cNvPr>
            <p:cNvSpPr>
              <a:spLocks/>
            </p:cNvSpPr>
            <p:nvPr/>
          </p:nvSpPr>
          <p:spPr>
            <a:xfrm>
              <a:off x="5822315" y="1242060"/>
              <a:ext cx="461645" cy="4813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도형 22">
              <a:extLst>
                <a:ext uri="{FF2B5EF4-FFF2-40B4-BE49-F238E27FC236}">
                  <a16:creationId xmlns:a16="http://schemas.microsoft.com/office/drawing/2014/main" id="{76448E76-9D76-47B1-A5FA-F252D9B417E2}"/>
                </a:ext>
              </a:extLst>
            </p:cNvPr>
            <p:cNvSpPr>
              <a:spLocks/>
            </p:cNvSpPr>
            <p:nvPr/>
          </p:nvSpPr>
          <p:spPr>
            <a:xfrm>
              <a:off x="5899785" y="1333500"/>
              <a:ext cx="292100" cy="264795"/>
            </a:xfrm>
            <a:prstGeom prst="verticalScroll">
              <a:avLst>
                <a:gd name="adj" fmla="val 22824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1EE2D835-0EB0-4BB6-9197-0F3FDBB84AEF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>
          <a:xfrm rot="5400000">
            <a:off x="6972215" y="3736034"/>
            <a:ext cx="543054" cy="2287424"/>
          </a:xfrm>
          <a:prstGeom prst="bentConnector3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51">
            <a:extLst>
              <a:ext uri="{FF2B5EF4-FFF2-40B4-BE49-F238E27FC236}">
                <a16:creationId xmlns:a16="http://schemas.microsoft.com/office/drawing/2014/main" id="{189C3731-FBF3-489D-A9FC-DD12164CD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337068"/>
              </p:ext>
            </p:extLst>
          </p:nvPr>
        </p:nvGraphicFramePr>
        <p:xfrm>
          <a:off x="4122980" y="6020151"/>
          <a:ext cx="37801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93">
                  <a:extLst>
                    <a:ext uri="{9D8B030D-6E8A-4147-A177-3AD203B41FA5}">
                      <a16:colId xmlns:a16="http://schemas.microsoft.com/office/drawing/2014/main" val="2672105244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3897971714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3402404521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145905607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3169166624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64663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66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79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860589" y="1274444"/>
            <a:ext cx="3629660" cy="77660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13"/>
          <p:cNvSpPr>
            <a:spLocks/>
          </p:cNvSpPr>
          <p:nvPr/>
        </p:nvSpPr>
        <p:spPr>
          <a:xfrm>
            <a:off x="1571789" y="1421764"/>
            <a:ext cx="461645" cy="481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I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4"/>
          <p:cNvSpPr>
            <a:spLocks/>
          </p:cNvSpPr>
          <p:nvPr/>
        </p:nvSpPr>
        <p:spPr>
          <a:xfrm>
            <a:off x="2144559" y="1421764"/>
            <a:ext cx="461645" cy="481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U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5"/>
          <p:cNvSpPr>
            <a:spLocks/>
          </p:cNvSpPr>
          <p:nvPr/>
        </p:nvSpPr>
        <p:spPr>
          <a:xfrm>
            <a:off x="2717329" y="1421764"/>
            <a:ext cx="461645" cy="481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S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6"/>
          <p:cNvSpPr>
            <a:spLocks/>
          </p:cNvSpPr>
          <p:nvPr/>
        </p:nvSpPr>
        <p:spPr>
          <a:xfrm>
            <a:off x="3290099" y="1421764"/>
            <a:ext cx="461645" cy="481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M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8"/>
          <p:cNvSpPr>
            <a:spLocks/>
          </p:cNvSpPr>
          <p:nvPr/>
        </p:nvSpPr>
        <p:spPr>
          <a:xfrm>
            <a:off x="3853344" y="1421764"/>
            <a:ext cx="461645" cy="4813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+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20"/>
          <p:cNvSpPr>
            <a:spLocks/>
          </p:cNvSpPr>
          <p:nvPr/>
        </p:nvSpPr>
        <p:spPr>
          <a:xfrm>
            <a:off x="940599" y="1362709"/>
            <a:ext cx="551180" cy="618490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20" name="그룹 26"/>
          <p:cNvGrpSpPr/>
          <p:nvPr/>
        </p:nvGrpSpPr>
        <p:grpSpPr>
          <a:xfrm>
            <a:off x="1000289" y="1421764"/>
            <a:ext cx="461645" cy="481330"/>
            <a:chOff x="5822315" y="1242060"/>
            <a:chExt cx="461645" cy="481330"/>
          </a:xfrm>
        </p:grpSpPr>
        <p:sp>
          <p:nvSpPr>
            <p:cNvPr id="19" name="도형 25"/>
            <p:cNvSpPr>
              <a:spLocks/>
            </p:cNvSpPr>
            <p:nvPr/>
          </p:nvSpPr>
          <p:spPr>
            <a:xfrm>
              <a:off x="5822315" y="1242060"/>
              <a:ext cx="461645" cy="4813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도형 22"/>
            <p:cNvSpPr>
              <a:spLocks/>
            </p:cNvSpPr>
            <p:nvPr/>
          </p:nvSpPr>
          <p:spPr>
            <a:xfrm>
              <a:off x="5899785" y="1333500"/>
              <a:ext cx="292100" cy="264795"/>
            </a:xfrm>
            <a:prstGeom prst="verticalScroll">
              <a:avLst>
                <a:gd name="adj" fmla="val 22824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1" name="도형 27"/>
          <p:cNvSpPr>
            <a:spLocks/>
          </p:cNvSpPr>
          <p:nvPr/>
        </p:nvSpPr>
        <p:spPr>
          <a:xfrm>
            <a:off x="2587471" y="2647035"/>
            <a:ext cx="3455035" cy="368935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34"/>
          <p:cNvSpPr>
            <a:spLocks/>
          </p:cNvSpPr>
          <p:nvPr/>
        </p:nvSpPr>
        <p:spPr>
          <a:xfrm>
            <a:off x="2501111" y="2560040"/>
            <a:ext cx="1463675" cy="312420"/>
          </a:xfrm>
          <a:prstGeom prst="snip1Rect">
            <a:avLst/>
          </a:prstGeom>
          <a:solidFill>
            <a:schemeClr val="bg1">
              <a:lumMod val="6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퀘스트-목록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31"/>
          <p:cNvSpPr>
            <a:spLocks/>
          </p:cNvSpPr>
          <p:nvPr/>
        </p:nvSpPr>
        <p:spPr>
          <a:xfrm>
            <a:off x="5730721" y="2716250"/>
            <a:ext cx="251460" cy="234315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X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39"/>
          <p:cNvSpPr>
            <a:spLocks/>
          </p:cNvSpPr>
          <p:nvPr/>
        </p:nvSpPr>
        <p:spPr>
          <a:xfrm>
            <a:off x="2786861" y="3106140"/>
            <a:ext cx="2658745" cy="320675"/>
          </a:xfrm>
          <a:prstGeom prst="snip2DiagRect">
            <a:avLst/>
          </a:prstGeom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퀘스</a:t>
            </a:r>
            <a:r>
              <a:rPr lang="ko-KR" sz="1800">
                <a:latin typeface="맑은 고딕" charset="0"/>
                <a:ea typeface="맑은 고딕" charset="0"/>
              </a:rPr>
              <a:t>트 대분류1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45"/>
          <p:cNvSpPr>
            <a:spLocks/>
          </p:cNvSpPr>
          <p:nvPr/>
        </p:nvSpPr>
        <p:spPr>
          <a:xfrm>
            <a:off x="3106901" y="3461105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1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49"/>
          <p:cNvSpPr>
            <a:spLocks/>
          </p:cNvSpPr>
          <p:nvPr/>
        </p:nvSpPr>
        <p:spPr>
          <a:xfrm>
            <a:off x="3106901" y="3755745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2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50"/>
          <p:cNvSpPr>
            <a:spLocks/>
          </p:cNvSpPr>
          <p:nvPr/>
        </p:nvSpPr>
        <p:spPr>
          <a:xfrm>
            <a:off x="3106901" y="4041495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3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56"/>
          <p:cNvSpPr>
            <a:spLocks/>
          </p:cNvSpPr>
          <p:nvPr/>
        </p:nvSpPr>
        <p:spPr>
          <a:xfrm>
            <a:off x="5020791" y="3209645"/>
            <a:ext cx="364490" cy="1739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59"/>
          <p:cNvSpPr>
            <a:spLocks/>
          </p:cNvSpPr>
          <p:nvPr/>
        </p:nvSpPr>
        <p:spPr>
          <a:xfrm>
            <a:off x="2777971" y="4353280"/>
            <a:ext cx="2658745" cy="320675"/>
          </a:xfrm>
          <a:prstGeom prst="snip2DiagRect">
            <a:avLst/>
          </a:prstGeom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퀘스</a:t>
            </a:r>
            <a:r>
              <a:rPr lang="ko-KR" sz="1800">
                <a:latin typeface="맑은 고딕" charset="0"/>
                <a:ea typeface="맑은 고딕" charset="0"/>
              </a:rPr>
              <a:t>트 대분류2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58"/>
          <p:cNvSpPr>
            <a:spLocks/>
          </p:cNvSpPr>
          <p:nvPr/>
        </p:nvSpPr>
        <p:spPr>
          <a:xfrm>
            <a:off x="5020156" y="4447895"/>
            <a:ext cx="364490" cy="1739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60"/>
          <p:cNvSpPr>
            <a:spLocks/>
          </p:cNvSpPr>
          <p:nvPr/>
        </p:nvSpPr>
        <p:spPr>
          <a:xfrm>
            <a:off x="5834226" y="3036290"/>
            <a:ext cx="46990" cy="3152775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63"/>
          <p:cNvSpPr>
            <a:spLocks/>
          </p:cNvSpPr>
          <p:nvPr/>
        </p:nvSpPr>
        <p:spPr>
          <a:xfrm>
            <a:off x="5816446" y="3435070"/>
            <a:ext cx="70485" cy="7188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35" name="그룹 69"/>
          <p:cNvGrpSpPr/>
          <p:nvPr/>
        </p:nvGrpSpPr>
        <p:grpSpPr>
          <a:xfrm>
            <a:off x="2330931" y="2611475"/>
            <a:ext cx="204470" cy="216535"/>
            <a:chOff x="5579745" y="2051050"/>
            <a:chExt cx="204470" cy="216535"/>
          </a:xfrm>
        </p:grpSpPr>
        <p:sp>
          <p:nvSpPr>
            <p:cNvPr id="36" name="도형 67"/>
            <p:cNvSpPr>
              <a:spLocks/>
            </p:cNvSpPr>
            <p:nvPr/>
          </p:nvSpPr>
          <p:spPr>
            <a:xfrm>
              <a:off x="5579745" y="2051050"/>
              <a:ext cx="204470" cy="21653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도형 68"/>
            <p:cNvSpPr>
              <a:spLocks/>
            </p:cNvSpPr>
            <p:nvPr/>
          </p:nvSpPr>
          <p:spPr>
            <a:xfrm>
              <a:off x="5614035" y="2092325"/>
              <a:ext cx="129540" cy="119380"/>
            </a:xfrm>
            <a:prstGeom prst="verticalScroll">
              <a:avLst>
                <a:gd name="adj" fmla="val 22824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7632D91-1548-4BCB-981A-32411B58D6B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1491779" y="1671954"/>
            <a:ext cx="1095692" cy="2819756"/>
          </a:xfrm>
          <a:prstGeom prst="bentConnector3">
            <a:avLst>
              <a:gd name="adj1" fmla="val 7246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도형 20">
            <a:extLst>
              <a:ext uri="{FF2B5EF4-FFF2-40B4-BE49-F238E27FC236}">
                <a16:creationId xmlns:a16="http://schemas.microsoft.com/office/drawing/2014/main" id="{4B3A7E13-2328-42BE-B464-5A8A34B77CB9}"/>
              </a:ext>
            </a:extLst>
          </p:cNvPr>
          <p:cNvSpPr>
            <a:spLocks/>
          </p:cNvSpPr>
          <p:nvPr/>
        </p:nvSpPr>
        <p:spPr>
          <a:xfrm>
            <a:off x="2494760" y="2559598"/>
            <a:ext cx="1476375" cy="312862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20">
            <a:extLst>
              <a:ext uri="{FF2B5EF4-FFF2-40B4-BE49-F238E27FC236}">
                <a16:creationId xmlns:a16="http://schemas.microsoft.com/office/drawing/2014/main" id="{B43E3E6C-5190-449C-9E26-A1B08B46472E}"/>
              </a:ext>
            </a:extLst>
          </p:cNvPr>
          <p:cNvSpPr>
            <a:spLocks/>
          </p:cNvSpPr>
          <p:nvPr/>
        </p:nvSpPr>
        <p:spPr>
          <a:xfrm>
            <a:off x="2321691" y="2610617"/>
            <a:ext cx="205455" cy="217393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20">
            <a:extLst>
              <a:ext uri="{FF2B5EF4-FFF2-40B4-BE49-F238E27FC236}">
                <a16:creationId xmlns:a16="http://schemas.microsoft.com/office/drawing/2014/main" id="{A2743377-67BB-4C6A-99E6-F801E7AA1E76}"/>
              </a:ext>
            </a:extLst>
          </p:cNvPr>
          <p:cNvSpPr>
            <a:spLocks/>
          </p:cNvSpPr>
          <p:nvPr/>
        </p:nvSpPr>
        <p:spPr>
          <a:xfrm>
            <a:off x="5730721" y="2707236"/>
            <a:ext cx="251460" cy="252207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20">
            <a:extLst>
              <a:ext uri="{FF2B5EF4-FFF2-40B4-BE49-F238E27FC236}">
                <a16:creationId xmlns:a16="http://schemas.microsoft.com/office/drawing/2014/main" id="{08D250D8-A0F7-48B3-8458-6F2B4D299B70}"/>
              </a:ext>
            </a:extLst>
          </p:cNvPr>
          <p:cNvSpPr>
            <a:spLocks/>
          </p:cNvSpPr>
          <p:nvPr/>
        </p:nvSpPr>
        <p:spPr>
          <a:xfrm>
            <a:off x="2777970" y="3109633"/>
            <a:ext cx="2685415" cy="317182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도형 20">
            <a:extLst>
              <a:ext uri="{FF2B5EF4-FFF2-40B4-BE49-F238E27FC236}">
                <a16:creationId xmlns:a16="http://schemas.microsoft.com/office/drawing/2014/main" id="{B5B61C52-54FC-4655-A78E-4F48B18C1377}"/>
              </a:ext>
            </a:extLst>
          </p:cNvPr>
          <p:cNvSpPr>
            <a:spLocks/>
          </p:cNvSpPr>
          <p:nvPr/>
        </p:nvSpPr>
        <p:spPr>
          <a:xfrm>
            <a:off x="5096621" y="4447895"/>
            <a:ext cx="225643" cy="226060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도형 20">
            <a:extLst>
              <a:ext uri="{FF2B5EF4-FFF2-40B4-BE49-F238E27FC236}">
                <a16:creationId xmlns:a16="http://schemas.microsoft.com/office/drawing/2014/main" id="{5BE938C9-CF3E-4130-B711-0FE8880832DB}"/>
              </a:ext>
            </a:extLst>
          </p:cNvPr>
          <p:cNvSpPr>
            <a:spLocks/>
          </p:cNvSpPr>
          <p:nvPr/>
        </p:nvSpPr>
        <p:spPr>
          <a:xfrm>
            <a:off x="5114657" y="3226155"/>
            <a:ext cx="207607" cy="173990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20">
            <a:extLst>
              <a:ext uri="{FF2B5EF4-FFF2-40B4-BE49-F238E27FC236}">
                <a16:creationId xmlns:a16="http://schemas.microsoft.com/office/drawing/2014/main" id="{74F652F9-DD61-411A-8AA2-910AE5BF290B}"/>
              </a:ext>
            </a:extLst>
          </p:cNvPr>
          <p:cNvSpPr>
            <a:spLocks/>
          </p:cNvSpPr>
          <p:nvPr/>
        </p:nvSpPr>
        <p:spPr>
          <a:xfrm>
            <a:off x="3106901" y="3473350"/>
            <a:ext cx="2520314" cy="853259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20">
            <a:extLst>
              <a:ext uri="{FF2B5EF4-FFF2-40B4-BE49-F238E27FC236}">
                <a16:creationId xmlns:a16="http://schemas.microsoft.com/office/drawing/2014/main" id="{69C793C4-86C2-4DAD-9355-2D1539131683}"/>
              </a:ext>
            </a:extLst>
          </p:cNvPr>
          <p:cNvSpPr>
            <a:spLocks/>
          </p:cNvSpPr>
          <p:nvPr/>
        </p:nvSpPr>
        <p:spPr>
          <a:xfrm>
            <a:off x="5775807" y="3003904"/>
            <a:ext cx="165098" cy="3255575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6" name="표 47">
            <a:extLst>
              <a:ext uri="{FF2B5EF4-FFF2-40B4-BE49-F238E27FC236}">
                <a16:creationId xmlns:a16="http://schemas.microsoft.com/office/drawing/2014/main" id="{B523A729-1044-4C0D-90D1-DB7C5601B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33892"/>
              </p:ext>
            </p:extLst>
          </p:nvPr>
        </p:nvGraphicFramePr>
        <p:xfrm>
          <a:off x="6429696" y="2647035"/>
          <a:ext cx="435387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4174475537"/>
                    </a:ext>
                  </a:extLst>
                </a:gridCol>
                <a:gridCol w="1852930">
                  <a:extLst>
                    <a:ext uri="{9D8B030D-6E8A-4147-A177-3AD203B41FA5}">
                      <a16:colId xmlns:a16="http://schemas.microsoft.com/office/drawing/2014/main" val="1614861917"/>
                    </a:ext>
                  </a:extLst>
                </a:gridCol>
                <a:gridCol w="364991">
                  <a:extLst>
                    <a:ext uri="{9D8B030D-6E8A-4147-A177-3AD203B41FA5}">
                      <a16:colId xmlns:a16="http://schemas.microsoft.com/office/drawing/2014/main" val="3294727359"/>
                    </a:ext>
                  </a:extLst>
                </a:gridCol>
                <a:gridCol w="1792739">
                  <a:extLst>
                    <a:ext uri="{9D8B030D-6E8A-4147-A177-3AD203B41FA5}">
                      <a16:colId xmlns:a16="http://schemas.microsoft.com/office/drawing/2014/main" val="4114514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92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창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이름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10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닫기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닫기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41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대분류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대분류 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43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대분류 열기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닫기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대분류 열기 및 닫기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137440"/>
                  </a:ext>
                </a:extLst>
              </a:tr>
              <a:tr h="243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6439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수행 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601864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765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이름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27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스크롤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스크롤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659325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수행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최대치 및 수행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M=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메인 스토리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S=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서브 스토리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A=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자동 수락 퀘스트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최대 수행 가능 숫자와 현재 수행 중인 숫자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257294"/>
                  </a:ext>
                </a:extLst>
              </a:tr>
            </a:tbl>
          </a:graphicData>
        </a:graphic>
      </p:graphicFrame>
      <p:sp>
        <p:nvSpPr>
          <p:cNvPr id="92" name="타원 91">
            <a:extLst>
              <a:ext uri="{FF2B5EF4-FFF2-40B4-BE49-F238E27FC236}">
                <a16:creationId xmlns:a16="http://schemas.microsoft.com/office/drawing/2014/main" id="{164D0EAA-1365-4FEE-9B03-DA9FC96F0F8B}"/>
              </a:ext>
            </a:extLst>
          </p:cNvPr>
          <p:cNvSpPr>
            <a:spLocks noChangeAspect="1"/>
          </p:cNvSpPr>
          <p:nvPr/>
        </p:nvSpPr>
        <p:spPr>
          <a:xfrm>
            <a:off x="2180755" y="2477380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705906B-F2CF-4D92-BA9A-6ECD792C9939}"/>
              </a:ext>
            </a:extLst>
          </p:cNvPr>
          <p:cNvSpPr>
            <a:spLocks noChangeAspect="1"/>
          </p:cNvSpPr>
          <p:nvPr/>
        </p:nvSpPr>
        <p:spPr>
          <a:xfrm>
            <a:off x="2449042" y="2350948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DAF5C13-FD5A-4C33-AC47-9D6824A37E70}"/>
              </a:ext>
            </a:extLst>
          </p:cNvPr>
          <p:cNvSpPr>
            <a:spLocks noChangeAspect="1"/>
          </p:cNvSpPr>
          <p:nvPr/>
        </p:nvSpPr>
        <p:spPr>
          <a:xfrm>
            <a:off x="5565937" y="2544459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126C0A0-F7D1-4415-8D91-24FA50B477C1}"/>
              </a:ext>
            </a:extLst>
          </p:cNvPr>
          <p:cNvSpPr>
            <a:spLocks noChangeAspect="1"/>
          </p:cNvSpPr>
          <p:nvPr/>
        </p:nvSpPr>
        <p:spPr>
          <a:xfrm>
            <a:off x="2645891" y="2946225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72960F1-AA5D-4755-B68A-8B7B2B7A0413}"/>
              </a:ext>
            </a:extLst>
          </p:cNvPr>
          <p:cNvSpPr>
            <a:spLocks noChangeAspect="1"/>
          </p:cNvSpPr>
          <p:nvPr/>
        </p:nvSpPr>
        <p:spPr>
          <a:xfrm>
            <a:off x="4972025" y="3070898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5D6319F-B302-49BB-B1EC-826532946611}"/>
              </a:ext>
            </a:extLst>
          </p:cNvPr>
          <p:cNvSpPr>
            <a:spLocks noChangeAspect="1"/>
          </p:cNvSpPr>
          <p:nvPr/>
        </p:nvSpPr>
        <p:spPr>
          <a:xfrm>
            <a:off x="4946445" y="4286010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D4C7DECA-2B1A-43F8-8A04-1EE11727A7D4}"/>
              </a:ext>
            </a:extLst>
          </p:cNvPr>
          <p:cNvSpPr>
            <a:spLocks noChangeAspect="1"/>
          </p:cNvSpPr>
          <p:nvPr/>
        </p:nvSpPr>
        <p:spPr>
          <a:xfrm>
            <a:off x="5881216" y="438139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414E96B-83EB-46D0-BB5F-8C7F34250697}"/>
              </a:ext>
            </a:extLst>
          </p:cNvPr>
          <p:cNvGrpSpPr/>
          <p:nvPr/>
        </p:nvGrpSpPr>
        <p:grpSpPr>
          <a:xfrm>
            <a:off x="3938116" y="6058260"/>
            <a:ext cx="1893373" cy="261610"/>
            <a:chOff x="6277974" y="5027703"/>
            <a:chExt cx="2546796" cy="26161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3063852-E39F-4FDA-ABFA-60570A8FAE69}"/>
                </a:ext>
              </a:extLst>
            </p:cNvPr>
            <p:cNvSpPr txBox="1"/>
            <p:nvPr/>
          </p:nvSpPr>
          <p:spPr>
            <a:xfrm>
              <a:off x="6277974" y="5027703"/>
              <a:ext cx="81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M 2/8 </a:t>
              </a:r>
              <a:endParaRPr lang="ko-KR" altLang="en-US" sz="11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D4D368D-5057-4E4D-BDEE-BD8A2F0A8CEB}"/>
                </a:ext>
              </a:extLst>
            </p:cNvPr>
            <p:cNvSpPr txBox="1"/>
            <p:nvPr/>
          </p:nvSpPr>
          <p:spPr>
            <a:xfrm>
              <a:off x="7144502" y="5027703"/>
              <a:ext cx="81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 2/20 </a:t>
              </a:r>
              <a:endParaRPr lang="ko-KR" altLang="en-US" sz="11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84E414D-B8EC-4B63-B21D-6F0313F1A20D}"/>
                </a:ext>
              </a:extLst>
            </p:cNvPr>
            <p:cNvSpPr txBox="1"/>
            <p:nvPr/>
          </p:nvSpPr>
          <p:spPr>
            <a:xfrm>
              <a:off x="8011030" y="5027703"/>
              <a:ext cx="81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A 0/2 </a:t>
              </a:r>
              <a:endParaRPr lang="ko-KR" altLang="en-US" sz="1100" dirty="0"/>
            </a:p>
          </p:txBody>
        </p:sp>
      </p:grpSp>
      <p:sp>
        <p:nvSpPr>
          <p:cNvPr id="105" name="도형 20">
            <a:extLst>
              <a:ext uri="{FF2B5EF4-FFF2-40B4-BE49-F238E27FC236}">
                <a16:creationId xmlns:a16="http://schemas.microsoft.com/office/drawing/2014/main" id="{1BA665FF-5EEF-4F74-B451-7D996E165889}"/>
              </a:ext>
            </a:extLst>
          </p:cNvPr>
          <p:cNvSpPr>
            <a:spLocks/>
          </p:cNvSpPr>
          <p:nvPr/>
        </p:nvSpPr>
        <p:spPr>
          <a:xfrm>
            <a:off x="3981614" y="6028572"/>
            <a:ext cx="1771969" cy="307814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260F103C-E974-4ABA-BB04-FC0616B98DD0}"/>
              </a:ext>
            </a:extLst>
          </p:cNvPr>
          <p:cNvSpPr>
            <a:spLocks noChangeAspect="1"/>
          </p:cNvSpPr>
          <p:nvPr/>
        </p:nvSpPr>
        <p:spPr>
          <a:xfrm>
            <a:off x="3777904" y="5886006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97CC45CD-1D94-4486-A1BB-19DEB9D8CBF1}"/>
              </a:ext>
            </a:extLst>
          </p:cNvPr>
          <p:cNvSpPr/>
          <p:nvPr/>
        </p:nvSpPr>
        <p:spPr>
          <a:xfrm rot="5400000">
            <a:off x="2829356" y="3463762"/>
            <a:ext cx="216000" cy="252000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3" name="사다리꼴 52">
            <a:extLst>
              <a:ext uri="{FF2B5EF4-FFF2-40B4-BE49-F238E27FC236}">
                <a16:creationId xmlns:a16="http://schemas.microsoft.com/office/drawing/2014/main" id="{46DE979E-98D1-47CC-8FD9-42BCD2AC1E94}"/>
              </a:ext>
            </a:extLst>
          </p:cNvPr>
          <p:cNvSpPr/>
          <p:nvPr/>
        </p:nvSpPr>
        <p:spPr>
          <a:xfrm rot="5400000">
            <a:off x="2829356" y="3764047"/>
            <a:ext cx="216000" cy="252000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sz="1200" dirty="0"/>
          </a:p>
        </p:txBody>
      </p:sp>
      <p:sp>
        <p:nvSpPr>
          <p:cNvPr id="54" name="사다리꼴 53">
            <a:extLst>
              <a:ext uri="{FF2B5EF4-FFF2-40B4-BE49-F238E27FC236}">
                <a16:creationId xmlns:a16="http://schemas.microsoft.com/office/drawing/2014/main" id="{7D674B3C-5434-4BDF-85DC-1E587E63A7EB}"/>
              </a:ext>
            </a:extLst>
          </p:cNvPr>
          <p:cNvSpPr/>
          <p:nvPr/>
        </p:nvSpPr>
        <p:spPr>
          <a:xfrm rot="5400000">
            <a:off x="2829356" y="4040640"/>
            <a:ext cx="216000" cy="252000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5" name="도형 20">
            <a:extLst>
              <a:ext uri="{FF2B5EF4-FFF2-40B4-BE49-F238E27FC236}">
                <a16:creationId xmlns:a16="http://schemas.microsoft.com/office/drawing/2014/main" id="{F233622E-7E85-49A7-988E-F3607D4C69D2}"/>
              </a:ext>
            </a:extLst>
          </p:cNvPr>
          <p:cNvSpPr>
            <a:spLocks/>
          </p:cNvSpPr>
          <p:nvPr/>
        </p:nvSpPr>
        <p:spPr>
          <a:xfrm>
            <a:off x="2766857" y="3465233"/>
            <a:ext cx="334329" cy="836612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1AF87C7-9D56-484E-BB7E-E05B72DBBAAE}"/>
              </a:ext>
            </a:extLst>
          </p:cNvPr>
          <p:cNvSpPr>
            <a:spLocks noChangeAspect="1"/>
          </p:cNvSpPr>
          <p:nvPr/>
        </p:nvSpPr>
        <p:spPr>
          <a:xfrm>
            <a:off x="3012793" y="3344776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758E03C-BDFC-481A-9F06-DC557DD59F23}"/>
              </a:ext>
            </a:extLst>
          </p:cNvPr>
          <p:cNvSpPr>
            <a:spLocks noChangeAspect="1"/>
          </p:cNvSpPr>
          <p:nvPr/>
        </p:nvSpPr>
        <p:spPr>
          <a:xfrm>
            <a:off x="2605252" y="3344776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101F1-59B4-4213-BE5F-43878F0F6487}"/>
              </a:ext>
            </a:extLst>
          </p:cNvPr>
          <p:cNvSpPr txBox="1"/>
          <p:nvPr/>
        </p:nvSpPr>
        <p:spPr>
          <a:xfrm>
            <a:off x="852017" y="2095921"/>
            <a:ext cx="12766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마우스 </a:t>
            </a:r>
            <a:r>
              <a:rPr lang="ko-KR" altLang="en-US" sz="1100" dirty="0" err="1"/>
              <a:t>좌클릭</a:t>
            </a:r>
            <a:r>
              <a:rPr lang="ko-KR" altLang="en-US" sz="1100" dirty="0"/>
              <a:t> 및 단축키로 활성화 가능</a:t>
            </a:r>
          </a:p>
        </p:txBody>
      </p:sp>
    </p:spTree>
    <p:extLst>
      <p:ext uri="{BB962C8B-B14F-4D97-AF65-F5344CB8AC3E}">
        <p14:creationId xmlns:p14="http://schemas.microsoft.com/office/powerpoint/2010/main" val="4269787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/>
              <a:t>UI</a:t>
            </a:r>
            <a:endParaRPr lang="ko-KR" altLang="en-US"/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1012190" y="1459865"/>
            <a:ext cx="3455035" cy="368935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925830" y="1372870"/>
            <a:ext cx="1463675" cy="312420"/>
          </a:xfrm>
          <a:prstGeom prst="snip1Rect">
            <a:avLst/>
          </a:prstGeom>
          <a:solidFill>
            <a:schemeClr val="bg1">
              <a:lumMod val="6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퀘스트-목록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>
            <a:off x="4155440" y="1529080"/>
            <a:ext cx="251460" cy="234315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X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1211580" y="1918970"/>
            <a:ext cx="2658745" cy="320675"/>
          </a:xfrm>
          <a:prstGeom prst="snip2DiagRect">
            <a:avLst/>
          </a:prstGeom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퀘스</a:t>
            </a:r>
            <a:r>
              <a:rPr lang="ko-KR" sz="1800">
                <a:latin typeface="맑은 고딕" charset="0"/>
                <a:ea typeface="맑은 고딕" charset="0"/>
              </a:rPr>
              <a:t>트 대분류1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1531620" y="2273935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1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>
            <a:off x="1531620" y="2568575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2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>
            <a:off x="1531620" y="2854325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3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>
            <a:off x="3445510" y="2022475"/>
            <a:ext cx="364490" cy="1739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1202690" y="3166110"/>
            <a:ext cx="2658745" cy="320675"/>
          </a:xfrm>
          <a:prstGeom prst="snip2DiagRect">
            <a:avLst/>
          </a:prstGeom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퀘스</a:t>
            </a:r>
            <a:r>
              <a:rPr lang="ko-KR" sz="1800">
                <a:latin typeface="맑은 고딕" charset="0"/>
                <a:ea typeface="맑은 고딕" charset="0"/>
              </a:rPr>
              <a:t>트 대분류2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>
            <a:off x="3444875" y="3260725"/>
            <a:ext cx="364490" cy="1739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>
            <a:off x="4258945" y="1849120"/>
            <a:ext cx="46990" cy="3152775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>
            <a:off x="4241165" y="2247900"/>
            <a:ext cx="70485" cy="7188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35" name="Group 5"/>
          <p:cNvGrpSpPr/>
          <p:nvPr/>
        </p:nvGrpSpPr>
        <p:grpSpPr>
          <a:xfrm>
            <a:off x="755650" y="1424305"/>
            <a:ext cx="204470" cy="216535"/>
            <a:chOff x="807720" y="1517650"/>
            <a:chExt cx="204470" cy="216535"/>
          </a:xfrm>
        </p:grpSpPr>
        <p:sp>
          <p:nvSpPr>
            <p:cNvPr id="36" name="Rect 0"/>
            <p:cNvSpPr>
              <a:spLocks/>
            </p:cNvSpPr>
            <p:nvPr/>
          </p:nvSpPr>
          <p:spPr>
            <a:xfrm>
              <a:off x="807720" y="1517650"/>
              <a:ext cx="204470" cy="21653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Rect 0"/>
            <p:cNvSpPr>
              <a:spLocks/>
            </p:cNvSpPr>
            <p:nvPr/>
          </p:nvSpPr>
          <p:spPr>
            <a:xfrm>
              <a:off x="842010" y="1558925"/>
              <a:ext cx="129540" cy="119380"/>
            </a:xfrm>
            <a:prstGeom prst="verticalScroll">
              <a:avLst>
                <a:gd name="adj" fmla="val 22824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8" name="도형 70"/>
          <p:cNvSpPr>
            <a:spLocks/>
          </p:cNvSpPr>
          <p:nvPr/>
        </p:nvSpPr>
        <p:spPr>
          <a:xfrm>
            <a:off x="2867558" y="2828925"/>
            <a:ext cx="3455035" cy="379095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71"/>
          <p:cNvSpPr>
            <a:spLocks/>
          </p:cNvSpPr>
          <p:nvPr/>
        </p:nvSpPr>
        <p:spPr>
          <a:xfrm>
            <a:off x="6010808" y="2898140"/>
            <a:ext cx="251460" cy="234315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X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72"/>
          <p:cNvSpPr>
            <a:spLocks/>
          </p:cNvSpPr>
          <p:nvPr/>
        </p:nvSpPr>
        <p:spPr>
          <a:xfrm>
            <a:off x="6114313" y="3178810"/>
            <a:ext cx="46990" cy="1955165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73"/>
          <p:cNvSpPr>
            <a:spLocks/>
          </p:cNvSpPr>
          <p:nvPr/>
        </p:nvSpPr>
        <p:spPr>
          <a:xfrm>
            <a:off x="6096533" y="3255010"/>
            <a:ext cx="70485" cy="7188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74"/>
          <p:cNvSpPr>
            <a:spLocks/>
          </p:cNvSpPr>
          <p:nvPr/>
        </p:nvSpPr>
        <p:spPr>
          <a:xfrm>
            <a:off x="2781198" y="2735580"/>
            <a:ext cx="2658745" cy="320675"/>
          </a:xfrm>
          <a:prstGeom prst="snip2DiagRect">
            <a:avLst/>
          </a:prstGeom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퀘스트 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도형 75"/>
          <p:cNvSpPr>
            <a:spLocks/>
          </p:cNvSpPr>
          <p:nvPr/>
        </p:nvSpPr>
        <p:spPr>
          <a:xfrm>
            <a:off x="2955823" y="3133090"/>
            <a:ext cx="3105785" cy="2143760"/>
          </a:xfrm>
          <a:prstGeom prst="snip1Rect">
            <a:avLst>
              <a:gd name="adj" fmla="val 13328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스토리</a:t>
            </a:r>
            <a:endParaRPr lang="en-US" altLang="ko-KR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en-US" altLang="ko-KR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79"/>
          <p:cNvSpPr>
            <a:spLocks/>
          </p:cNvSpPr>
          <p:nvPr/>
        </p:nvSpPr>
        <p:spPr>
          <a:xfrm>
            <a:off x="3060598" y="5352415"/>
            <a:ext cx="2467610" cy="276860"/>
          </a:xfrm>
          <a:prstGeom prst="snip1Rect">
            <a:avLst>
              <a:gd name="adj" fmla="val 13328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완료 조건1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82"/>
          <p:cNvSpPr>
            <a:spLocks/>
          </p:cNvSpPr>
          <p:nvPr/>
        </p:nvSpPr>
        <p:spPr>
          <a:xfrm>
            <a:off x="3060598" y="5676265"/>
            <a:ext cx="2467610" cy="276860"/>
          </a:xfrm>
          <a:prstGeom prst="snip1Rect">
            <a:avLst>
              <a:gd name="adj" fmla="val 13328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완료 조건2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83"/>
          <p:cNvSpPr>
            <a:spLocks/>
          </p:cNvSpPr>
          <p:nvPr/>
        </p:nvSpPr>
        <p:spPr>
          <a:xfrm>
            <a:off x="3060598" y="5990590"/>
            <a:ext cx="2467610" cy="276860"/>
          </a:xfrm>
          <a:prstGeom prst="snip1Rect">
            <a:avLst>
              <a:gd name="adj" fmla="val 13328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완료 조건3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84"/>
          <p:cNvSpPr>
            <a:spLocks/>
          </p:cNvSpPr>
          <p:nvPr/>
        </p:nvSpPr>
        <p:spPr>
          <a:xfrm>
            <a:off x="5603773" y="5371465"/>
            <a:ext cx="562610" cy="22923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1/</a:t>
            </a:r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87"/>
          <p:cNvSpPr>
            <a:spLocks/>
          </p:cNvSpPr>
          <p:nvPr/>
        </p:nvSpPr>
        <p:spPr>
          <a:xfrm>
            <a:off x="5603773" y="5704840"/>
            <a:ext cx="562610" cy="22923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88"/>
          <p:cNvSpPr>
            <a:spLocks/>
          </p:cNvSpPr>
          <p:nvPr/>
        </p:nvSpPr>
        <p:spPr>
          <a:xfrm>
            <a:off x="5603773" y="6019165"/>
            <a:ext cx="562610" cy="22923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r>
              <a:rPr sz="1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6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6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89"/>
          <p:cNvSpPr>
            <a:spLocks/>
          </p:cNvSpPr>
          <p:nvPr/>
        </p:nvSpPr>
        <p:spPr>
          <a:xfrm>
            <a:off x="5232298" y="6371590"/>
            <a:ext cx="1019810" cy="210185"/>
          </a:xfrm>
          <a:prstGeom prst="rect">
            <a:avLst/>
          </a:prstGeom>
          <a:solidFill>
            <a:schemeClr val="bg2">
              <a:lumMod val="50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퀘스트 포기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1" name="도형 20">
            <a:extLst>
              <a:ext uri="{FF2B5EF4-FFF2-40B4-BE49-F238E27FC236}">
                <a16:creationId xmlns:a16="http://schemas.microsoft.com/office/drawing/2014/main" id="{8E1520E2-4E68-4513-A7BD-B6E172002D6E}"/>
              </a:ext>
            </a:extLst>
          </p:cNvPr>
          <p:cNvSpPr>
            <a:spLocks/>
          </p:cNvSpPr>
          <p:nvPr/>
        </p:nvSpPr>
        <p:spPr>
          <a:xfrm>
            <a:off x="1521892" y="2255932"/>
            <a:ext cx="2518613" cy="287243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DB35A12E-59CB-440E-9944-B152A02FFF74}"/>
              </a:ext>
            </a:extLst>
          </p:cNvPr>
          <p:cNvCxnSpPr>
            <a:cxnSpLocks/>
            <a:stCxn id="51" idx="1"/>
            <a:endCxn id="38" idx="1"/>
          </p:cNvCxnSpPr>
          <p:nvPr/>
        </p:nvCxnSpPr>
        <p:spPr>
          <a:xfrm rot="10800000" flipH="1" flipV="1">
            <a:off x="1521892" y="2399554"/>
            <a:ext cx="1345666" cy="2324846"/>
          </a:xfrm>
          <a:prstGeom prst="bentConnector3">
            <a:avLst>
              <a:gd name="adj1" fmla="val -1698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도형 20">
            <a:extLst>
              <a:ext uri="{FF2B5EF4-FFF2-40B4-BE49-F238E27FC236}">
                <a16:creationId xmlns:a16="http://schemas.microsoft.com/office/drawing/2014/main" id="{94A8B81B-DEE7-4680-925F-3B25CF23965F}"/>
              </a:ext>
            </a:extLst>
          </p:cNvPr>
          <p:cNvSpPr>
            <a:spLocks/>
          </p:cNvSpPr>
          <p:nvPr/>
        </p:nvSpPr>
        <p:spPr>
          <a:xfrm>
            <a:off x="2781198" y="2741707"/>
            <a:ext cx="2658745" cy="310738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도형 20">
            <a:extLst>
              <a:ext uri="{FF2B5EF4-FFF2-40B4-BE49-F238E27FC236}">
                <a16:creationId xmlns:a16="http://schemas.microsoft.com/office/drawing/2014/main" id="{CD280B42-1AA3-4CE6-8C9B-B458DBD11688}"/>
              </a:ext>
            </a:extLst>
          </p:cNvPr>
          <p:cNvSpPr>
            <a:spLocks/>
          </p:cNvSpPr>
          <p:nvPr/>
        </p:nvSpPr>
        <p:spPr>
          <a:xfrm>
            <a:off x="6012679" y="2882677"/>
            <a:ext cx="249589" cy="250413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도형 20">
            <a:extLst>
              <a:ext uri="{FF2B5EF4-FFF2-40B4-BE49-F238E27FC236}">
                <a16:creationId xmlns:a16="http://schemas.microsoft.com/office/drawing/2014/main" id="{92F9D7A5-D399-4AC7-8C60-BB179C7244C2}"/>
              </a:ext>
            </a:extLst>
          </p:cNvPr>
          <p:cNvSpPr>
            <a:spLocks/>
          </p:cNvSpPr>
          <p:nvPr/>
        </p:nvSpPr>
        <p:spPr>
          <a:xfrm>
            <a:off x="6048839" y="3166110"/>
            <a:ext cx="185513" cy="1983105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도형 20">
            <a:extLst>
              <a:ext uri="{FF2B5EF4-FFF2-40B4-BE49-F238E27FC236}">
                <a16:creationId xmlns:a16="http://schemas.microsoft.com/office/drawing/2014/main" id="{8487031B-4248-4E39-BAFF-BDD88DA4CE78}"/>
              </a:ext>
            </a:extLst>
          </p:cNvPr>
          <p:cNvSpPr>
            <a:spLocks/>
          </p:cNvSpPr>
          <p:nvPr/>
        </p:nvSpPr>
        <p:spPr>
          <a:xfrm>
            <a:off x="2940487" y="3111057"/>
            <a:ext cx="3156046" cy="2156267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도형 20">
            <a:extLst>
              <a:ext uri="{FF2B5EF4-FFF2-40B4-BE49-F238E27FC236}">
                <a16:creationId xmlns:a16="http://schemas.microsoft.com/office/drawing/2014/main" id="{89C9D78A-6D1A-4976-A34C-2FE64411ACA1}"/>
              </a:ext>
            </a:extLst>
          </p:cNvPr>
          <p:cNvSpPr>
            <a:spLocks/>
          </p:cNvSpPr>
          <p:nvPr/>
        </p:nvSpPr>
        <p:spPr>
          <a:xfrm>
            <a:off x="3060599" y="5360668"/>
            <a:ext cx="2467610" cy="916941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도형 20">
            <a:extLst>
              <a:ext uri="{FF2B5EF4-FFF2-40B4-BE49-F238E27FC236}">
                <a16:creationId xmlns:a16="http://schemas.microsoft.com/office/drawing/2014/main" id="{2868ABF2-20F1-4280-9F7D-CCE161FAE944}"/>
              </a:ext>
            </a:extLst>
          </p:cNvPr>
          <p:cNvSpPr>
            <a:spLocks/>
          </p:cNvSpPr>
          <p:nvPr/>
        </p:nvSpPr>
        <p:spPr>
          <a:xfrm>
            <a:off x="5678488" y="5356001"/>
            <a:ext cx="435826" cy="921607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도형 20">
            <a:extLst>
              <a:ext uri="{FF2B5EF4-FFF2-40B4-BE49-F238E27FC236}">
                <a16:creationId xmlns:a16="http://schemas.microsoft.com/office/drawing/2014/main" id="{CFB7A477-3D0D-46B6-BB8D-9EE3B7A8102B}"/>
              </a:ext>
            </a:extLst>
          </p:cNvPr>
          <p:cNvSpPr>
            <a:spLocks/>
          </p:cNvSpPr>
          <p:nvPr/>
        </p:nvSpPr>
        <p:spPr>
          <a:xfrm>
            <a:off x="5232299" y="6381748"/>
            <a:ext cx="1029970" cy="210185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E8B23E2-FE38-425B-97DD-C8BEF428B846}"/>
              </a:ext>
            </a:extLst>
          </p:cNvPr>
          <p:cNvSpPr>
            <a:spLocks noChangeAspect="1"/>
          </p:cNvSpPr>
          <p:nvPr/>
        </p:nvSpPr>
        <p:spPr>
          <a:xfrm>
            <a:off x="3104272" y="4775927"/>
            <a:ext cx="360000" cy="360000"/>
          </a:xfrm>
          <a:prstGeom prst="roundRect">
            <a:avLst>
              <a:gd name="adj" fmla="val 100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DB5A90F-5595-4F96-B2BB-4F8AD32B7DA7}"/>
              </a:ext>
            </a:extLst>
          </p:cNvPr>
          <p:cNvSpPr>
            <a:spLocks noChangeAspect="1"/>
          </p:cNvSpPr>
          <p:nvPr/>
        </p:nvSpPr>
        <p:spPr>
          <a:xfrm>
            <a:off x="3560921" y="4775927"/>
            <a:ext cx="360000" cy="360000"/>
          </a:xfrm>
          <a:prstGeom prst="roundRect">
            <a:avLst>
              <a:gd name="adj" fmla="val 100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EA62AFE-5F19-48E8-ABAB-332D59112F10}"/>
              </a:ext>
            </a:extLst>
          </p:cNvPr>
          <p:cNvSpPr>
            <a:spLocks noChangeAspect="1"/>
          </p:cNvSpPr>
          <p:nvPr/>
        </p:nvSpPr>
        <p:spPr>
          <a:xfrm>
            <a:off x="4014073" y="4775927"/>
            <a:ext cx="360000" cy="360000"/>
          </a:xfrm>
          <a:prstGeom prst="roundRect">
            <a:avLst>
              <a:gd name="adj" fmla="val 100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도형 20">
            <a:extLst>
              <a:ext uri="{FF2B5EF4-FFF2-40B4-BE49-F238E27FC236}">
                <a16:creationId xmlns:a16="http://schemas.microsoft.com/office/drawing/2014/main" id="{0F364392-1E4E-43F2-9533-670547CC2F2D}"/>
              </a:ext>
            </a:extLst>
          </p:cNvPr>
          <p:cNvSpPr>
            <a:spLocks/>
          </p:cNvSpPr>
          <p:nvPr/>
        </p:nvSpPr>
        <p:spPr>
          <a:xfrm>
            <a:off x="3019743" y="4703856"/>
            <a:ext cx="1429429" cy="490443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3D3368C-AA96-4581-9786-10EA603E3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853807"/>
              </p:ext>
            </p:extLst>
          </p:nvPr>
        </p:nvGraphicFramePr>
        <p:xfrm>
          <a:off x="6915058" y="3614420"/>
          <a:ext cx="374745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373505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2030730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퀘스트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15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닫기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닫기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757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퀘스트 스토리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스크롤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스크롤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57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퀘스트 완료 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퀘스트 완료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진행도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퀘스트 진행도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05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퀘스트 포기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162418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id="{6FC4B1DC-C755-49B9-94D4-9B5949E26774}"/>
              </a:ext>
            </a:extLst>
          </p:cNvPr>
          <p:cNvSpPr>
            <a:spLocks noChangeAspect="1"/>
          </p:cNvSpPr>
          <p:nvPr/>
        </p:nvSpPr>
        <p:spPr>
          <a:xfrm>
            <a:off x="2653665" y="2619413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7583C0F-6EF4-4B62-B61C-3BE669981333}"/>
              </a:ext>
            </a:extLst>
          </p:cNvPr>
          <p:cNvSpPr>
            <a:spLocks noChangeAspect="1"/>
          </p:cNvSpPr>
          <p:nvPr/>
        </p:nvSpPr>
        <p:spPr>
          <a:xfrm>
            <a:off x="5849305" y="2707958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DCDE362-53E1-4A5B-9011-F736DA68363B}"/>
              </a:ext>
            </a:extLst>
          </p:cNvPr>
          <p:cNvSpPr>
            <a:spLocks noChangeAspect="1"/>
          </p:cNvSpPr>
          <p:nvPr/>
        </p:nvSpPr>
        <p:spPr>
          <a:xfrm>
            <a:off x="6167020" y="3963989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73FE468-15C8-4841-B5CE-FC59395E9D01}"/>
              </a:ext>
            </a:extLst>
          </p:cNvPr>
          <p:cNvSpPr>
            <a:spLocks noChangeAspect="1"/>
          </p:cNvSpPr>
          <p:nvPr/>
        </p:nvSpPr>
        <p:spPr>
          <a:xfrm>
            <a:off x="4347852" y="398422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80323BE-2CA7-4650-AFBE-592D8C3A5A2B}"/>
              </a:ext>
            </a:extLst>
          </p:cNvPr>
          <p:cNvSpPr>
            <a:spLocks noChangeAspect="1"/>
          </p:cNvSpPr>
          <p:nvPr/>
        </p:nvSpPr>
        <p:spPr>
          <a:xfrm>
            <a:off x="2920963" y="4560345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7F67BC4-1A98-4BB2-8D0B-08A29A2A17C0}"/>
              </a:ext>
            </a:extLst>
          </p:cNvPr>
          <p:cNvSpPr>
            <a:spLocks noChangeAspect="1"/>
          </p:cNvSpPr>
          <p:nvPr/>
        </p:nvSpPr>
        <p:spPr>
          <a:xfrm>
            <a:off x="2955823" y="5261928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6F1DEF3-C455-4A5A-87C7-9DFDAE8A7908}"/>
              </a:ext>
            </a:extLst>
          </p:cNvPr>
          <p:cNvSpPr>
            <a:spLocks noChangeAspect="1"/>
          </p:cNvSpPr>
          <p:nvPr/>
        </p:nvSpPr>
        <p:spPr>
          <a:xfrm>
            <a:off x="5564946" y="524276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374DE0A-80B2-4570-9121-2633E7E62438}"/>
              </a:ext>
            </a:extLst>
          </p:cNvPr>
          <p:cNvSpPr>
            <a:spLocks noChangeAspect="1"/>
          </p:cNvSpPr>
          <p:nvPr/>
        </p:nvSpPr>
        <p:spPr>
          <a:xfrm>
            <a:off x="5082447" y="6262048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6E7781-1DF7-481F-9597-5CE5B01BDC8F}"/>
              </a:ext>
            </a:extLst>
          </p:cNvPr>
          <p:cNvSpPr txBox="1"/>
          <p:nvPr/>
        </p:nvSpPr>
        <p:spPr>
          <a:xfrm>
            <a:off x="4147474" y="2202474"/>
            <a:ext cx="139861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마우스 </a:t>
            </a:r>
            <a:r>
              <a:rPr lang="ko-KR" altLang="en-US" sz="1100" dirty="0" err="1"/>
              <a:t>좌클릭으로활성화</a:t>
            </a:r>
            <a:r>
              <a:rPr lang="ko-KR" altLang="en-US" sz="1100" dirty="0"/>
              <a:t> 가능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A1AAAF8-6CFC-415C-B3C1-0B31C113F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17624"/>
              </p:ext>
            </p:extLst>
          </p:nvPr>
        </p:nvGraphicFramePr>
        <p:xfrm>
          <a:off x="1416050" y="2477512"/>
          <a:ext cx="9359900" cy="190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167911011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11495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시스템 기획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알고리즘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흐름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과정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절차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우선 순위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동시 없음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조건 불만족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시작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이벤트 발생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비정상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예외 사항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발생 가능한 최대한 많은 경우의 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6223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4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28624"/>
              </p:ext>
            </p:extLst>
          </p:nvPr>
        </p:nvGraphicFramePr>
        <p:xfrm>
          <a:off x="1414463" y="2514600"/>
          <a:ext cx="93516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퀘스트 란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수행할 수 있는 다양한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목표가 있는 임무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게임의 세계관을 설명하여 게임에 대한 흥미를 높이고 몰입감을 높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이고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원활하게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진행할 수 있게 하는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역할을 한다.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또한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퀘스트 완료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보상으로 플레이어의 성장에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영향을 주는 다양한 요소를 제공해 게임이 단조롭지 않게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분류 기준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A37AD7E-ABF8-3CED-AAC3-28B2CB64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95535"/>
              </p:ext>
            </p:extLst>
          </p:nvPr>
        </p:nvGraphicFramePr>
        <p:xfrm>
          <a:off x="2123757" y="3115828"/>
          <a:ext cx="79444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토벌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몬스터를 정해진 숫자 이상 처치하는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수집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숫자 이상 획득하는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탐사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장소에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위치하는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호위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정해진 시간 동안 일정량 이상으로 유지하는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전달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대화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대화상호작용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생존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정해진 시간 동안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이하로 내려가지 않게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4A58379-E970-4C1E-8602-809E2609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36806"/>
              </p:ext>
            </p:extLst>
          </p:nvPr>
        </p:nvGraphicFramePr>
        <p:xfrm>
          <a:off x="2123757" y="1258829"/>
          <a:ext cx="794448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4486">
                  <a:extLst>
                    <a:ext uri="{9D8B030D-6E8A-4147-A177-3AD203B41FA5}">
                      <a16:colId xmlns:a16="http://schemas.microsoft.com/office/drawing/2014/main" val="115577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단일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13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퀘스트와 연관 되지 않는 독립적인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8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연계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4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퀘스트와 선행 퀘스트를 완료하는 것으로 발생하는 후속 퀘스트가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연결되어 있는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5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퀘스트 진행 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5265A6-E586-4F98-A052-42A3C9E70B3A}"/>
              </a:ext>
            </a:extLst>
          </p:cNvPr>
          <p:cNvGrpSpPr/>
          <p:nvPr/>
        </p:nvGrpSpPr>
        <p:grpSpPr>
          <a:xfrm>
            <a:off x="1439545" y="2680970"/>
            <a:ext cx="9336405" cy="1496695"/>
            <a:chOff x="1439545" y="2680970"/>
            <a:chExt cx="9336405" cy="149669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B4322E5-5BBC-3C0D-1887-B5828F3AF794}"/>
                </a:ext>
              </a:extLst>
            </p:cNvPr>
            <p:cNvGrpSpPr/>
            <p:nvPr/>
          </p:nvGrpSpPr>
          <p:grpSpPr>
            <a:xfrm>
              <a:off x="1439545" y="2680970"/>
              <a:ext cx="1617980" cy="1496695"/>
              <a:chOff x="1439545" y="2680970"/>
              <a:chExt cx="1617980" cy="1496695"/>
            </a:xfrm>
          </p:grpSpPr>
          <p:sp>
            <p:nvSpPr>
              <p:cNvPr id="34" name="사각형: 둥근 대각선 방향 모서리 33">
                <a:extLst>
                  <a:ext uri="{FF2B5EF4-FFF2-40B4-BE49-F238E27FC236}">
                    <a16:creationId xmlns:a16="http://schemas.microsoft.com/office/drawing/2014/main" id="{ECAE434A-9BF7-2A68-C8C3-4FEFDDFE859B}"/>
                  </a:ext>
                </a:extLst>
              </p:cNvPr>
              <p:cNvSpPr/>
              <p:nvPr/>
            </p:nvSpPr>
            <p:spPr>
              <a:xfrm>
                <a:off x="1439545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알림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8CBCE67-A4F5-6136-901C-688036B1C7B6}"/>
                  </a:ext>
                </a:extLst>
              </p:cNvPr>
              <p:cNvSpPr/>
              <p:nvPr/>
            </p:nvSpPr>
            <p:spPr>
              <a:xfrm>
                <a:off x="1439545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 가능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en-US" altLang="ko-KR" sz="1400" b="0" dirty="0">
                    <a:solidFill>
                      <a:schemeClr val="tx1"/>
                    </a:solidFill>
                  </a:rPr>
                  <a:t>NPC, 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오브젝트에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팝업 표시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9A602CF-4949-E0C5-3671-4D5736C52E04}"/>
                </a:ext>
              </a:extLst>
            </p:cNvPr>
            <p:cNvGrpSpPr/>
            <p:nvPr/>
          </p:nvGrpSpPr>
          <p:grpSpPr>
            <a:xfrm>
              <a:off x="4011930" y="2680970"/>
              <a:ext cx="1617980" cy="1496695"/>
              <a:chOff x="4011930" y="2680970"/>
              <a:chExt cx="1617980" cy="1496695"/>
            </a:xfrm>
          </p:grpSpPr>
          <p:sp>
            <p:nvSpPr>
              <p:cNvPr id="38" name="사각형: 둥근 대각선 방향 모서리 37">
                <a:extLst>
                  <a:ext uri="{FF2B5EF4-FFF2-40B4-BE49-F238E27FC236}">
                    <a16:creationId xmlns:a16="http://schemas.microsoft.com/office/drawing/2014/main" id="{23A11173-5A1E-8D43-C45F-D0C0490F7A15}"/>
                  </a:ext>
                </a:extLst>
              </p:cNvPr>
              <p:cNvSpPr/>
              <p:nvPr/>
            </p:nvSpPr>
            <p:spPr>
              <a:xfrm>
                <a:off x="4011930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수락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F8C2606-64E7-5B60-99D9-98455A2F2A6D}"/>
                  </a:ext>
                </a:extLst>
              </p:cNvPr>
              <p:cNvSpPr/>
              <p:nvPr/>
            </p:nvSpPr>
            <p:spPr>
              <a:xfrm>
                <a:off x="4011930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상호작용으로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7265F97-6CBC-0D4D-B389-91AF39799256}"/>
                </a:ext>
              </a:extLst>
            </p:cNvPr>
            <p:cNvGrpSpPr/>
            <p:nvPr/>
          </p:nvGrpSpPr>
          <p:grpSpPr>
            <a:xfrm>
              <a:off x="6584950" y="2680970"/>
              <a:ext cx="1617980" cy="1496695"/>
              <a:chOff x="6584950" y="2680970"/>
              <a:chExt cx="1617980" cy="1496695"/>
            </a:xfrm>
          </p:grpSpPr>
          <p:sp>
            <p:nvSpPr>
              <p:cNvPr id="41" name="사각형: 둥근 대각선 방향 모서리 40">
                <a:extLst>
                  <a:ext uri="{FF2B5EF4-FFF2-40B4-BE49-F238E27FC236}">
                    <a16:creationId xmlns:a16="http://schemas.microsoft.com/office/drawing/2014/main" id="{048B6BF8-BF2E-7167-5D64-230FB8701460}"/>
                  </a:ext>
                </a:extLst>
              </p:cNvPr>
              <p:cNvSpPr/>
              <p:nvPr/>
            </p:nvSpPr>
            <p:spPr>
              <a:xfrm>
                <a:off x="6584950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진행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F680755-E25D-0CB0-99A0-0F3D350C61C4}"/>
                  </a:ext>
                </a:extLst>
              </p:cNvPr>
              <p:cNvSpPr/>
              <p:nvPr/>
            </p:nvSpPr>
            <p:spPr>
              <a:xfrm>
                <a:off x="6584950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수락한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진행도 및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내용 표시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D4FFB2A-95C1-876F-58B7-37AB8BF63BB0}"/>
                </a:ext>
              </a:extLst>
            </p:cNvPr>
            <p:cNvGrpSpPr/>
            <p:nvPr/>
          </p:nvGrpSpPr>
          <p:grpSpPr>
            <a:xfrm>
              <a:off x="9157970" y="2680970"/>
              <a:ext cx="1617980" cy="1496695"/>
              <a:chOff x="9157970" y="2680970"/>
              <a:chExt cx="1617980" cy="1496695"/>
            </a:xfrm>
          </p:grpSpPr>
          <p:sp>
            <p:nvSpPr>
              <p:cNvPr id="44" name="사각형: 둥근 대각선 방향 모서리 43">
                <a:extLst>
                  <a:ext uri="{FF2B5EF4-FFF2-40B4-BE49-F238E27FC236}">
                    <a16:creationId xmlns:a16="http://schemas.microsoft.com/office/drawing/2014/main" id="{50DAAF0A-22FB-1CD4-71FC-92453BB8C612}"/>
                  </a:ext>
                </a:extLst>
              </p:cNvPr>
              <p:cNvSpPr/>
              <p:nvPr/>
            </p:nvSpPr>
            <p:spPr>
              <a:xfrm>
                <a:off x="9157970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완료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A820ADC-C517-625D-22A0-9D6A7E8AE4C2}"/>
                  </a:ext>
                </a:extLst>
              </p:cNvPr>
              <p:cNvSpPr/>
              <p:nvPr/>
            </p:nvSpPr>
            <p:spPr>
              <a:xfrm>
                <a:off x="9157970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목표를 달성한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퀘스트를 완료</a:t>
                </a:r>
              </a:p>
            </p:txBody>
          </p:sp>
        </p:grpSp>
        <p:sp>
          <p:nvSpPr>
            <p:cNvPr id="47" name="순서도: 병합 46">
              <a:extLst>
                <a:ext uri="{FF2B5EF4-FFF2-40B4-BE49-F238E27FC236}">
                  <a16:creationId xmlns:a16="http://schemas.microsoft.com/office/drawing/2014/main" id="{D8BC0540-428B-3F2A-58C3-4AD93016FB80}"/>
                </a:ext>
              </a:extLst>
            </p:cNvPr>
            <p:cNvSpPr/>
            <p:nvPr/>
          </p:nvSpPr>
          <p:spPr>
            <a:xfrm rot="16200000">
              <a:off x="3190875" y="3012440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병합 23">
              <a:extLst>
                <a:ext uri="{FF2B5EF4-FFF2-40B4-BE49-F238E27FC236}">
                  <a16:creationId xmlns:a16="http://schemas.microsoft.com/office/drawing/2014/main" id="{01412E24-F012-4DB7-88F8-20DF69EE93C4}"/>
                </a:ext>
              </a:extLst>
            </p:cNvPr>
            <p:cNvSpPr/>
            <p:nvPr/>
          </p:nvSpPr>
          <p:spPr>
            <a:xfrm rot="16200000">
              <a:off x="5763895" y="3012440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병합 24">
              <a:extLst>
                <a:ext uri="{FF2B5EF4-FFF2-40B4-BE49-F238E27FC236}">
                  <a16:creationId xmlns:a16="http://schemas.microsoft.com/office/drawing/2014/main" id="{D6F7C89F-8506-4054-BF83-26EEBC01C600}"/>
                </a:ext>
              </a:extLst>
            </p:cNvPr>
            <p:cNvSpPr/>
            <p:nvPr/>
          </p:nvSpPr>
          <p:spPr>
            <a:xfrm rot="16200000">
              <a:off x="8336280" y="3012440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공통 규칙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A5688E-7463-4AD2-A6F7-3B25B45FB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07603"/>
              </p:ext>
            </p:extLst>
          </p:nvPr>
        </p:nvGraphicFramePr>
        <p:xfrm>
          <a:off x="2064385" y="2514600"/>
          <a:ext cx="8063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3230">
                  <a:extLst>
                    <a:ext uri="{9D8B030D-6E8A-4147-A177-3AD203B41FA5}">
                      <a16:colId xmlns:a16="http://schemas.microsoft.com/office/drawing/2014/main" val="1738685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공통 규칙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2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퀘스트는 총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61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스토리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동시에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일반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58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최대 퀘스트 수행 숫자에 도달 시 퀘스트 추가 수행 수락 불가 및 보류한다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59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1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5637865C-88BD-4EA2-BDBD-0BDBB496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49326"/>
              </p:ext>
            </p:extLst>
          </p:nvPr>
        </p:nvGraphicFramePr>
        <p:xfrm>
          <a:off x="4676457" y="1595899"/>
          <a:ext cx="6099493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3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891047">
                  <a:extLst>
                    <a:ext uri="{9D8B030D-6E8A-4147-A177-3AD203B41FA5}">
                      <a16:colId xmlns:a16="http://schemas.microsoft.com/office/drawing/2014/main" val="3934005646"/>
                    </a:ext>
                  </a:extLst>
                </a:gridCol>
                <a:gridCol w="3975011">
                  <a:extLst>
                    <a:ext uri="{9D8B030D-6E8A-4147-A177-3AD203B41FA5}">
                      <a16:colId xmlns:a16="http://schemas.microsoft.com/office/drawing/2014/main" val="3556919162"/>
                    </a:ext>
                  </a:extLst>
                </a:gridCol>
              </a:tblGrid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알림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발생 조건은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상호 작용 등이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68873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하나의 퀘스트 당 발생 조건은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99121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발생시 해당 퀘스트 부여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오브젝트에 아이콘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아이콘은 우선도에 따라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오브젝트에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개만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52332"/>
                  </a:ext>
                </a:extLst>
              </a:tr>
              <a:tr h="34423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진행 중인 퀘스트의 량이 최대 수행 퀘스트 량 이상일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 수락 가능 퀘스트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 아이콘이 발생하지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8954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우선도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2193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70850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187198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204996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67089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9402"/>
                  </a:ext>
                </a:extLst>
              </a:tr>
            </a:tbl>
          </a:graphicData>
        </a:graphic>
      </p:graphicFrame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알림 규칙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E18287-13D9-4765-AD61-06E5318DA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" y="2487930"/>
            <a:ext cx="3822065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6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149E06-D727-413E-A30E-61DF8DDA8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71800"/>
              </p:ext>
            </p:extLst>
          </p:nvPr>
        </p:nvGraphicFramePr>
        <p:xfrm>
          <a:off x="4792027" y="1886242"/>
          <a:ext cx="598392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자동으로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에게 부여 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가 직접 해당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오브젝트와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상호작용하여 퀘스트를 수락한다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수락 규칙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800BCB-FD45-400F-89F2-F29E74F4D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21278"/>
              </p:ext>
            </p:extLst>
          </p:nvPr>
        </p:nvGraphicFramePr>
        <p:xfrm>
          <a:off x="4792028" y="3612502"/>
          <a:ext cx="5983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3922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거절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 수락 퀘스트에서만 발생한다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퀘스트를 수락할 때 거절 버튼으로 거절할 수 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81899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DEE826A-6856-48CF-BCE8-EAFE773A1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85" y="1961515"/>
            <a:ext cx="3738880" cy="34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2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1EF50-ACB9-42F3-8CCE-F37B99208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36970"/>
              </p:ext>
            </p:extLst>
          </p:nvPr>
        </p:nvGraphicFramePr>
        <p:xfrm>
          <a:off x="2653348" y="1884191"/>
          <a:ext cx="688530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내용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진행도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016779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19856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는 토벌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탐사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배당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131080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목표는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 까지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432708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퀘스트를 제외한 퀘스트는 진행 도중 포기 가능하다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71767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진행 규칙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3B478-6902-43E9-943E-83C72F94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480981"/>
              </p:ext>
            </p:extLst>
          </p:nvPr>
        </p:nvGraphicFramePr>
        <p:xfrm>
          <a:off x="2653348" y="4059066"/>
          <a:ext cx="688530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6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진행 중에 퀘스트 창에서 포기 버튼으로 포기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포기할 수 없다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50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0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Pages>15</Pages>
  <Words>949</Words>
  <Characters>0</Characters>
  <Application>Microsoft Office PowerPoint</Application>
  <DocSecurity>0</DocSecurity>
  <PresentationFormat>와이드스크린</PresentationFormat>
  <Lines>0</Lines>
  <Paragraphs>271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퀘스트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29</cp:revision>
  <dcterms:modified xsi:type="dcterms:W3CDTF">2024-01-23T10:50:43Z</dcterms:modified>
  <cp:version>9.103.97.45139</cp:version>
</cp:coreProperties>
</file>