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7"/>
  </p:notesMasterIdLst>
  <p:handoutMasterIdLst>
    <p:handoutMasterId r:id="rId8"/>
  </p:handoutMasterIdLst>
  <p:sldIdLst>
    <p:sldId id="489" r:id="rId2"/>
    <p:sldId id="490" r:id="rId3"/>
    <p:sldId id="488" r:id="rId4"/>
    <p:sldId id="479" r:id="rId5"/>
    <p:sldId id="4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364" userDrawn="1">
          <p15:clr>
            <a:srgbClr val="A4A3A4"/>
          </p15:clr>
        </p15:guide>
        <p15:guide id="2" orient="horz" pos="64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pos="438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A6A6A6"/>
    <a:srgbClr val="FF8585"/>
    <a:srgbClr val="7F7F7F"/>
    <a:srgbClr val="2F5597"/>
    <a:srgbClr val="C55A11"/>
    <a:srgbClr val="F8CBAD"/>
    <a:srgbClr val="BDD7EE"/>
    <a:srgbClr val="7C7C7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6279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26" y="252"/>
      </p:cViewPr>
      <p:guideLst>
        <p:guide pos="3840"/>
        <p:guide orient="horz" pos="2364"/>
        <p:guide orient="horz" pos="640"/>
        <p:guide orient="horz" pos="4088"/>
        <p:guide pos="211"/>
        <p:guide pos="7469"/>
        <p:guide orient="horz" pos="232"/>
        <p:guide orient="horz" pos="799"/>
        <p:guide pos="438"/>
        <p:guide pos="7242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31/12/2024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31/12/2024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31/12/2024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31/12/2024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31/12/2024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31/12/2024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31/12/2024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31/12/2024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31/12/2024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31/12/2024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31/12/2024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31/12/2024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CFB0D-E08A-40B7-8F50-B20ADF7E0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333" y="1122680"/>
            <a:ext cx="9567334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명일 방주</a:t>
            </a:r>
            <a:br>
              <a:rPr lang="en-US" altLang="ko-KR" dirty="0"/>
            </a:br>
            <a:r>
              <a:rPr lang="ko-KR" altLang="en-US" dirty="0"/>
              <a:t>아이템 일괄 제작 시스템</a:t>
            </a:r>
            <a:br>
              <a:rPr lang="en-US" altLang="ko-KR" dirty="0"/>
            </a:br>
            <a:r>
              <a:rPr lang="ko-KR" altLang="en-US" dirty="0"/>
              <a:t>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42C6F-55D4-4D84-B2AC-CC5D14721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ko-KR" altLang="en-US" dirty="0"/>
              <a:t>윤정근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915FE9-3DF4-430D-A9FF-28465761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00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명일방주 아이템 제작 구조</a:t>
            </a:r>
            <a:endParaRPr lang="en-US" altLang="ko-KR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1713D2-5FA0-4A06-979A-F0D7DCBEC217}"/>
              </a:ext>
            </a:extLst>
          </p:cNvPr>
          <p:cNvSpPr/>
          <p:nvPr/>
        </p:nvSpPr>
        <p:spPr>
          <a:xfrm>
            <a:off x="135285" y="71911"/>
            <a:ext cx="205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메인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FE55B7-73C6-4410-BA08-AFA39CD84BD3}"/>
              </a:ext>
            </a:extLst>
          </p:cNvPr>
          <p:cNvSpPr/>
          <p:nvPr/>
        </p:nvSpPr>
        <p:spPr>
          <a:xfrm>
            <a:off x="245351" y="766176"/>
            <a:ext cx="205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오퍼레이터 일람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9AEDFE-4A0A-48D3-A4A6-03C8CA341FC9}"/>
              </a:ext>
            </a:extLst>
          </p:cNvPr>
          <p:cNvSpPr/>
          <p:nvPr/>
        </p:nvSpPr>
        <p:spPr>
          <a:xfrm>
            <a:off x="430601" y="1510311"/>
            <a:ext cx="205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오퍼레이터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 일람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7E7152-7C3B-45FD-A424-3B405C52C333}"/>
              </a:ext>
            </a:extLst>
          </p:cNvPr>
          <p:cNvSpPr/>
          <p:nvPr/>
        </p:nvSpPr>
        <p:spPr>
          <a:xfrm>
            <a:off x="804659" y="2154710"/>
            <a:ext cx="205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정해화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BCC1C7-2F1D-438A-90FD-169A0DD3D71E}"/>
              </a:ext>
            </a:extLst>
          </p:cNvPr>
          <p:cNvSpPr/>
          <p:nvPr/>
        </p:nvSpPr>
        <p:spPr>
          <a:xfrm>
            <a:off x="804659" y="2900710"/>
            <a:ext cx="205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훈련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37713B-7E15-4D13-BF82-2B2788DA9DF6}"/>
              </a:ext>
            </a:extLst>
          </p:cNvPr>
          <p:cNvSpPr/>
          <p:nvPr/>
        </p:nvSpPr>
        <p:spPr>
          <a:xfrm>
            <a:off x="2733196" y="1045355"/>
            <a:ext cx="205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재료 획득 방법 일람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630A03-2347-4125-BB93-80C08747BADE}"/>
              </a:ext>
            </a:extLst>
          </p:cNvPr>
          <p:cNvSpPr/>
          <p:nvPr/>
        </p:nvSpPr>
        <p:spPr>
          <a:xfrm>
            <a:off x="4761553" y="2165449"/>
            <a:ext cx="205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완료</a:t>
            </a:r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AB6DF04B-82A2-4171-BED4-0AD070C8CEBF}"/>
              </a:ext>
            </a:extLst>
          </p:cNvPr>
          <p:cNvSpPr/>
          <p:nvPr/>
        </p:nvSpPr>
        <p:spPr>
          <a:xfrm>
            <a:off x="6987376" y="1415380"/>
            <a:ext cx="2052000" cy="54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제작 가능 아이템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1ECB1B-1A0D-42A3-9297-01666C1BA0E9}"/>
              </a:ext>
            </a:extLst>
          </p:cNvPr>
          <p:cNvSpPr/>
          <p:nvPr/>
        </p:nvSpPr>
        <p:spPr>
          <a:xfrm>
            <a:off x="6963733" y="2175320"/>
            <a:ext cx="205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재료 확인</a:t>
            </a:r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66E4C6CC-1428-4992-B45B-A02B8FFA8665}"/>
              </a:ext>
            </a:extLst>
          </p:cNvPr>
          <p:cNvSpPr/>
          <p:nvPr/>
        </p:nvSpPr>
        <p:spPr>
          <a:xfrm>
            <a:off x="6963733" y="2935260"/>
            <a:ext cx="2052000" cy="54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재료 충분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49F45B-1695-4191-8752-3B20F97C8459}"/>
              </a:ext>
            </a:extLst>
          </p:cNvPr>
          <p:cNvSpPr/>
          <p:nvPr/>
        </p:nvSpPr>
        <p:spPr>
          <a:xfrm>
            <a:off x="6963733" y="3688850"/>
            <a:ext cx="205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재료 제작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1CA0B09-A5B1-4DF6-9866-6CBA23BAD529}"/>
              </a:ext>
            </a:extLst>
          </p:cNvPr>
          <p:cNvCxnSpPr>
            <a:cxnSpLocks/>
            <a:stCxn id="10" idx="3"/>
            <a:endCxn id="43" idx="0"/>
          </p:cNvCxnSpPr>
          <p:nvPr/>
        </p:nvCxnSpPr>
        <p:spPr>
          <a:xfrm>
            <a:off x="4785196" y="1315355"/>
            <a:ext cx="1026001" cy="10002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014DDF6-E408-4EE3-B8D7-F256700ABCC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7891585" y="2053529"/>
            <a:ext cx="219940" cy="236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372DE93-5D6F-4F2A-9418-5228CFE5E950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rot="5400000">
            <a:off x="7879763" y="2825290"/>
            <a:ext cx="219940" cy="127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2379E21F-BC1C-412E-AF3D-A16314DA8E8D}"/>
              </a:ext>
            </a:extLst>
          </p:cNvPr>
          <p:cNvCxnSpPr>
            <a:cxnSpLocks/>
            <a:stCxn id="20" idx="3"/>
            <a:endCxn id="12" idx="0"/>
          </p:cNvCxnSpPr>
          <p:nvPr/>
        </p:nvCxnSpPr>
        <p:spPr>
          <a:xfrm flipH="1" flipV="1">
            <a:off x="8013376" y="1415380"/>
            <a:ext cx="1002357" cy="1789880"/>
          </a:xfrm>
          <a:prstGeom prst="bentConnector4">
            <a:avLst>
              <a:gd name="adj1" fmla="val -25165"/>
              <a:gd name="adj2" fmla="val 1127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19C9C98-981E-4F6E-AF27-685163065E53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rot="5400000">
            <a:off x="7882938" y="3582055"/>
            <a:ext cx="213590" cy="127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27CBE39-E053-4017-A957-B4C1EC967482}"/>
              </a:ext>
            </a:extLst>
          </p:cNvPr>
          <p:cNvCxnSpPr>
            <a:cxnSpLocks/>
            <a:stCxn id="21" idx="2"/>
            <a:endCxn id="43" idx="1"/>
          </p:cNvCxnSpPr>
          <p:nvPr/>
        </p:nvCxnSpPr>
        <p:spPr>
          <a:xfrm rot="5400000" flipH="1">
            <a:off x="5115730" y="1354847"/>
            <a:ext cx="2543470" cy="3204536"/>
          </a:xfrm>
          <a:prstGeom prst="bentConnector4">
            <a:avLst>
              <a:gd name="adj1" fmla="val -8988"/>
              <a:gd name="adj2" fmla="val 1071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다이아몬드 42">
            <a:extLst>
              <a:ext uri="{FF2B5EF4-FFF2-40B4-BE49-F238E27FC236}">
                <a16:creationId xmlns:a16="http://schemas.microsoft.com/office/drawing/2014/main" id="{65336D12-CA3A-4475-9626-829ED2A4D575}"/>
              </a:ext>
            </a:extLst>
          </p:cNvPr>
          <p:cNvSpPr/>
          <p:nvPr/>
        </p:nvSpPr>
        <p:spPr>
          <a:xfrm>
            <a:off x="4785197" y="1415380"/>
            <a:ext cx="2052000" cy="54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필요 재료 모두 보유</a:t>
            </a: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18C058EC-D553-456C-959C-2CE55FB6C883}"/>
              </a:ext>
            </a:extLst>
          </p:cNvPr>
          <p:cNvCxnSpPr>
            <a:cxnSpLocks/>
            <a:stCxn id="43" idx="3"/>
            <a:endCxn id="12" idx="1"/>
          </p:cNvCxnSpPr>
          <p:nvPr/>
        </p:nvCxnSpPr>
        <p:spPr>
          <a:xfrm>
            <a:off x="6837197" y="1685380"/>
            <a:ext cx="150179" cy="127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98D2CCD8-ECAC-43EB-A8F0-8191990F2F64}"/>
              </a:ext>
            </a:extLst>
          </p:cNvPr>
          <p:cNvCxnSpPr>
            <a:cxnSpLocks/>
            <a:stCxn id="43" idx="2"/>
            <a:endCxn id="11" idx="0"/>
          </p:cNvCxnSpPr>
          <p:nvPr/>
        </p:nvCxnSpPr>
        <p:spPr>
          <a:xfrm rot="5400000">
            <a:off x="5694341" y="2048592"/>
            <a:ext cx="210069" cy="2364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D3AC8C9-39D2-45A6-A911-62821A3217D9}"/>
              </a:ext>
            </a:extLst>
          </p:cNvPr>
          <p:cNvSpPr/>
          <p:nvPr/>
        </p:nvSpPr>
        <p:spPr>
          <a:xfrm>
            <a:off x="9458804" y="1428080"/>
            <a:ext cx="205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재료 </a:t>
            </a:r>
            <a:r>
              <a:rPr lang="ko-KR" altLang="en-US" sz="1200" dirty="0" err="1"/>
              <a:t>파밍</a:t>
            </a:r>
            <a:endParaRPr lang="ko-KR" altLang="en-US" sz="1200" dirty="0"/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CAC2226D-A52E-4D7E-91C2-A30FFF3591D1}"/>
              </a:ext>
            </a:extLst>
          </p:cNvPr>
          <p:cNvCxnSpPr>
            <a:cxnSpLocks/>
            <a:stCxn id="12" idx="3"/>
            <a:endCxn id="67" idx="1"/>
          </p:cNvCxnSpPr>
          <p:nvPr/>
        </p:nvCxnSpPr>
        <p:spPr>
          <a:xfrm>
            <a:off x="9039376" y="1685380"/>
            <a:ext cx="419428" cy="127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61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개요</a:t>
            </a:r>
            <a:endParaRPr lang="en-US" altLang="ko-KR" sz="2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A82CEC-2EC7-45AD-934F-456A58813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49561"/>
              </p:ext>
            </p:extLst>
          </p:nvPr>
        </p:nvGraphicFramePr>
        <p:xfrm>
          <a:off x="999065" y="1793587"/>
          <a:ext cx="1019386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3868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528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60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B50731EC-2CF2-4B87-811C-D5BE34E71101}"/>
              </a:ext>
            </a:extLst>
          </p:cNvPr>
          <p:cNvSpPr txBox="1">
            <a:spLocks/>
          </p:cNvSpPr>
          <p:nvPr/>
        </p:nvSpPr>
        <p:spPr>
          <a:xfrm>
            <a:off x="695325" y="368300"/>
            <a:ext cx="1080135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 시스템 구조</a:t>
            </a:r>
            <a:endParaRPr lang="ko-KR" altLang="en-US" sz="24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56203F0-6409-4C5F-87E3-CA07E3EC6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549877"/>
              </p:ext>
            </p:extLst>
          </p:nvPr>
        </p:nvGraphicFramePr>
        <p:xfrm>
          <a:off x="2446654" y="5040947"/>
          <a:ext cx="72986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605">
                  <a:extLst>
                    <a:ext uri="{9D8B030D-6E8A-4147-A177-3AD203B41FA5}">
                      <a16:colId xmlns:a16="http://schemas.microsoft.com/office/drawing/2014/main" val="732128180"/>
                    </a:ext>
                  </a:extLst>
                </a:gridCol>
                <a:gridCol w="4219893">
                  <a:extLst>
                    <a:ext uri="{9D8B030D-6E8A-4147-A177-3AD203B41FA5}">
                      <a16:colId xmlns:a16="http://schemas.microsoft.com/office/drawing/2014/main" val="3280126138"/>
                    </a:ext>
                  </a:extLst>
                </a:gridCol>
                <a:gridCol w="1667193">
                  <a:extLst>
                    <a:ext uri="{9D8B030D-6E8A-4147-A177-3AD203B41FA5}">
                      <a16:colId xmlns:a16="http://schemas.microsoft.com/office/drawing/2014/main" val="28908143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기획서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424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818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503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6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83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0BCB528-75DC-4A72-BEAE-8B258443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ko-KR" altLang="en-US" dirty="0"/>
              <a:t> 시스템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08F52-D5F8-40FF-A45A-4FF9548E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82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6876</TotalTime>
  <Pages>7</Pages>
  <Words>61</Words>
  <Characters>0</Characters>
  <Application>Microsoft Office PowerPoint</Application>
  <DocSecurity>0</DocSecurity>
  <PresentationFormat>와이드스크린</PresentationFormat>
  <Lines>0</Lines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명일 방주 아이템 일괄 제작 시스템 제안서</vt:lpstr>
      <vt:lpstr>PowerPoint 프레젠테이션</vt:lpstr>
      <vt:lpstr>PowerPoint 프레젠테이션</vt:lpstr>
      <vt:lpstr>PowerPoint 프레젠테이션</vt:lpstr>
      <vt:lpstr> 시스템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4442</cp:revision>
  <dcterms:modified xsi:type="dcterms:W3CDTF">2024-12-31T10:48:41Z</dcterms:modified>
  <cp:version>9.103.97.45139</cp:version>
</cp:coreProperties>
</file>