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94" r:id="rId50"/>
    <p:sldId id="354" r:id="rId51"/>
    <p:sldId id="391" r:id="rId52"/>
    <p:sldId id="392" r:id="rId53"/>
    <p:sldId id="393" r:id="rId54"/>
    <p:sldId id="352" r:id="rId55"/>
    <p:sldId id="360" r:id="rId56"/>
    <p:sldId id="362" r:id="rId57"/>
    <p:sldId id="379" r:id="rId58"/>
    <p:sldId id="383" r:id="rId59"/>
    <p:sldId id="380" r:id="rId60"/>
    <p:sldId id="381" r:id="rId61"/>
    <p:sldId id="382" r:id="rId62"/>
    <p:sldId id="384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098" y="312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DC6210-BD41-4198-910D-62F8AA97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704975"/>
            <a:ext cx="56102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FDB6C90-8E1D-2678-47DE-1908A1F0C2B4}"/>
              </a:ext>
            </a:extLst>
          </p:cNvPr>
          <p:cNvSpPr>
            <a:spLocks noChangeAspect="1"/>
          </p:cNvSpPr>
          <p:nvPr/>
        </p:nvSpPr>
        <p:spPr>
          <a:xfrm>
            <a:off x="3147278" y="2285547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04BD77-5FDE-BC73-C01B-129EB0800058}"/>
              </a:ext>
            </a:extLst>
          </p:cNvPr>
          <p:cNvSpPr>
            <a:spLocks noChangeAspect="1"/>
          </p:cNvSpPr>
          <p:nvPr/>
        </p:nvSpPr>
        <p:spPr>
          <a:xfrm>
            <a:off x="3147278" y="284495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D66197-1C02-50A0-ED22-54723707BD9A}"/>
              </a:ext>
            </a:extLst>
          </p:cNvPr>
          <p:cNvSpPr>
            <a:spLocks noChangeAspect="1"/>
          </p:cNvSpPr>
          <p:nvPr/>
        </p:nvSpPr>
        <p:spPr>
          <a:xfrm>
            <a:off x="3147276" y="3409535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5680E13-D40E-2F4C-A83D-0F0AACD9A6A9}"/>
              </a:ext>
            </a:extLst>
          </p:cNvPr>
          <p:cNvSpPr>
            <a:spLocks noChangeAspect="1"/>
          </p:cNvSpPr>
          <p:nvPr/>
        </p:nvSpPr>
        <p:spPr>
          <a:xfrm>
            <a:off x="3147277" y="3981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262FF2D-086C-A100-FD7C-8A300B7FF982}"/>
              </a:ext>
            </a:extLst>
          </p:cNvPr>
          <p:cNvSpPr>
            <a:spLocks noChangeAspect="1"/>
          </p:cNvSpPr>
          <p:nvPr/>
        </p:nvSpPr>
        <p:spPr>
          <a:xfrm>
            <a:off x="4496249" y="3981361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47403"/>
              </p:ext>
            </p:extLst>
          </p:nvPr>
        </p:nvGraphicFramePr>
        <p:xfrm>
          <a:off x="7073265" y="2560320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579477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DBDB694-C153-463F-B020-17ACC1988AA2}"/>
              </a:ext>
            </a:extLst>
          </p:cNvPr>
          <p:cNvSpPr>
            <a:spLocks noChangeAspect="1"/>
          </p:cNvSpPr>
          <p:nvPr/>
        </p:nvSpPr>
        <p:spPr>
          <a:xfrm>
            <a:off x="4387607" y="2844955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CC0CF9-7D17-450F-9170-65C77C1B5C2C}"/>
              </a:ext>
            </a:extLst>
          </p:cNvPr>
          <p:cNvSpPr>
            <a:spLocks noChangeAspect="1"/>
          </p:cNvSpPr>
          <p:nvPr/>
        </p:nvSpPr>
        <p:spPr>
          <a:xfrm>
            <a:off x="5763327" y="3981360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018D40-718B-4162-AADA-C099D6B7D582}"/>
              </a:ext>
            </a:extLst>
          </p:cNvPr>
          <p:cNvGrpSpPr/>
          <p:nvPr/>
        </p:nvGrpSpPr>
        <p:grpSpPr>
          <a:xfrm>
            <a:off x="1516006" y="1419225"/>
            <a:ext cx="4019550" cy="4019550"/>
            <a:chOff x="1312846" y="1230418"/>
            <a:chExt cx="4019550" cy="401955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C2F21-E0FA-4EF9-8ACD-5C1FDB673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46" y="1230418"/>
              <a:ext cx="4019550" cy="401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4" y="291674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003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2504" y="34625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67500"/>
              </p:ext>
            </p:extLst>
          </p:nvPr>
        </p:nvGraphicFramePr>
        <p:xfrm>
          <a:off x="6674774" y="2971800"/>
          <a:ext cx="409797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공통 처리 단계 차트</a:t>
                      </a:r>
                      <a:r>
                        <a:rPr lang="en-US" altLang="ko-KR" sz="1400" dirty="0"/>
                        <a:t>’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에서 추가 설명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4177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2B0466D-5A61-4A9D-BFF2-DB14A0635227}"/>
              </a:ext>
            </a:extLst>
          </p:cNvPr>
          <p:cNvSpPr>
            <a:spLocks noChangeAspect="1"/>
          </p:cNvSpPr>
          <p:nvPr/>
        </p:nvSpPr>
        <p:spPr>
          <a:xfrm>
            <a:off x="2840934" y="486429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40CE1B-9A0C-4C0D-9597-801CFD32344B}"/>
              </a:ext>
            </a:extLst>
          </p:cNvPr>
          <p:cNvSpPr>
            <a:spLocks noChangeAspect="1"/>
          </p:cNvSpPr>
          <p:nvPr/>
        </p:nvSpPr>
        <p:spPr>
          <a:xfrm>
            <a:off x="4257164" y="3173239"/>
            <a:ext cx="217283" cy="2172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3F62C8-556F-47CF-97F2-0175FDB0BA71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2736375" y="1153795"/>
            <a:chExt cx="5353050" cy="3448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3B333DB-BFA1-483A-AAEE-48ABAAD80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375" y="1153795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4102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9236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23403"/>
              </p:ext>
            </p:extLst>
          </p:nvPr>
        </p:nvGraphicFramePr>
        <p:xfrm>
          <a:off x="7211378" y="301752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1976CA0-5C63-4589-9489-10D6C738C285}"/>
              </a:ext>
            </a:extLst>
          </p:cNvPr>
          <p:cNvGrpSpPr/>
          <p:nvPr/>
        </p:nvGrpSpPr>
        <p:grpSpPr>
          <a:xfrm>
            <a:off x="1450975" y="1704975"/>
            <a:ext cx="5353050" cy="3448050"/>
            <a:chOff x="1416050" y="1160463"/>
            <a:chExt cx="5353050" cy="344805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5F6F395-E930-420B-88A1-147BD8BE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단계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95810"/>
              </p:ext>
            </p:extLst>
          </p:nvPr>
        </p:nvGraphicFramePr>
        <p:xfrm>
          <a:off x="6646228" y="3413627"/>
          <a:ext cx="4129722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8650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사용이 제한되는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공격을 받아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396452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EAF81134-A21A-49D5-BEA0-B87BE50F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23" y="3436326"/>
            <a:ext cx="53530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3DB27-E4CF-4567-A529-80829E1FC23F}"/>
              </a:ext>
            </a:extLst>
          </p:cNvPr>
          <p:cNvGrpSpPr/>
          <p:nvPr/>
        </p:nvGrpSpPr>
        <p:grpSpPr>
          <a:xfrm>
            <a:off x="1800536" y="1153795"/>
            <a:ext cx="8590927" cy="2315260"/>
            <a:chOff x="1416050" y="1153795"/>
            <a:chExt cx="8590927" cy="23152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1EA6753-D0EB-4870-A663-35CDAF8C5B4D}"/>
                </a:ext>
              </a:extLst>
            </p:cNvPr>
            <p:cNvGrpSpPr/>
            <p:nvPr/>
          </p:nvGrpSpPr>
          <p:grpSpPr>
            <a:xfrm>
              <a:off x="1416050" y="1164005"/>
              <a:ext cx="2676525" cy="1733550"/>
              <a:chOff x="1416050" y="1164005"/>
              <a:chExt cx="2676525" cy="1733550"/>
            </a:xfrm>
          </p:grpSpPr>
          <p:pic>
            <p:nvPicPr>
              <p:cNvPr id="8196" name="Picture 4">
                <a:extLst>
                  <a:ext uri="{FF2B5EF4-FFF2-40B4-BE49-F238E27FC236}">
                    <a16:creationId xmlns:a16="http://schemas.microsoft.com/office/drawing/2014/main" id="{D1EE1E57-FA30-4D2D-B3BE-399084DE8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6050" y="1164005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4C76157-8589-40F2-B043-B97AC44DC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884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B84CF9-65D0-46AA-BF83-DA22BC403ADA}"/>
                </a:ext>
              </a:extLst>
            </p:cNvPr>
            <p:cNvGrpSpPr/>
            <p:nvPr/>
          </p:nvGrpSpPr>
          <p:grpSpPr>
            <a:xfrm>
              <a:off x="4282343" y="1164005"/>
              <a:ext cx="2952750" cy="2305050"/>
              <a:chOff x="4092575" y="1164005"/>
              <a:chExt cx="2952750" cy="2305050"/>
            </a:xfrm>
          </p:grpSpPr>
          <p:pic>
            <p:nvPicPr>
              <p:cNvPr id="8198" name="Picture 6">
                <a:extLst>
                  <a:ext uri="{FF2B5EF4-FFF2-40B4-BE49-F238E27FC236}">
                    <a16:creationId xmlns:a16="http://schemas.microsoft.com/office/drawing/2014/main" id="{EEDB30E2-D3B8-4CD5-AB9C-0FC1323CC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2575" y="1164005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CD5188C-238C-4C78-9C8A-3BBBFB3F1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409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8EBBB2F-739B-4406-9DBF-E34C8AB0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03225" y="1761363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465A62-E836-47E0-B9B1-FFB84BEF2C05}"/>
                </a:ext>
              </a:extLst>
            </p:cNvPr>
            <p:cNvGrpSpPr/>
            <p:nvPr/>
          </p:nvGrpSpPr>
          <p:grpSpPr>
            <a:xfrm>
              <a:off x="7320927" y="1153795"/>
              <a:ext cx="2686050" cy="1733550"/>
              <a:chOff x="6769100" y="4579326"/>
              <a:chExt cx="2686050" cy="173355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73D5D4FF-EF88-4AA5-8B01-12964F2B6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100" y="4579326"/>
                <a:ext cx="2686050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4E7EAB9-5769-401B-B6F9-21A8CCFAE9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5670" y="5129252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4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89819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1F3D63-2984-433C-BA90-B52BFF4FF633}"/>
              </a:ext>
            </a:extLst>
          </p:cNvPr>
          <p:cNvGrpSpPr/>
          <p:nvPr/>
        </p:nvGrpSpPr>
        <p:grpSpPr>
          <a:xfrm>
            <a:off x="1416050" y="1164468"/>
            <a:ext cx="4019550" cy="4591050"/>
            <a:chOff x="695325" y="1974849"/>
            <a:chExt cx="4019550" cy="459105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4F5362-6484-47D7-8173-1A1C986ECA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974849"/>
              <a:ext cx="4019550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9" y="310870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370492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678" y="537986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3484" y="4827606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0AE7BF-F7EC-4C54-9AAA-D33A1DD67FA9}"/>
              </a:ext>
            </a:extLst>
          </p:cNvPr>
          <p:cNvGrpSpPr/>
          <p:nvPr/>
        </p:nvGrpSpPr>
        <p:grpSpPr>
          <a:xfrm>
            <a:off x="5987358" y="3314859"/>
            <a:ext cx="4072964" cy="3513466"/>
            <a:chOff x="5987358" y="3344534"/>
            <a:chExt cx="4072964" cy="351346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A537ECFC-00CF-4BF0-B07F-BF9BAA362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0772" y="3409950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7DB2D-024C-49CD-92B1-2ABE75801AFD}"/>
                </a:ext>
              </a:extLst>
            </p:cNvPr>
            <p:cNvSpPr/>
            <p:nvPr/>
          </p:nvSpPr>
          <p:spPr>
            <a:xfrm>
              <a:off x="6096000" y="3429000"/>
              <a:ext cx="3964322" cy="342900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7358" y="3344534"/>
              <a:ext cx="217283" cy="2172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E7580A3-988B-4746-8B98-561FDD2275A4}"/>
              </a:ext>
            </a:extLst>
          </p:cNvPr>
          <p:cNvGrpSpPr/>
          <p:nvPr/>
        </p:nvGrpSpPr>
        <p:grpSpPr>
          <a:xfrm>
            <a:off x="1416050" y="1704975"/>
            <a:ext cx="4019550" cy="3448050"/>
            <a:chOff x="1749314" y="1455501"/>
            <a:chExt cx="4019550" cy="344805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7E511B0-73DD-4EE7-B8B0-90A4FE218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314" y="1455501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398AE0A-D17B-5602-BB1A-D92D97454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5451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6611763-F698-8D15-5C51-AE432BC8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260689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11F5F6-1099-A962-F0DB-B206CA916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6253" y="3152362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BFD4E08-D72D-F96B-2200-E6CD4350C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0010" y="202968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90172"/>
              </p:ext>
            </p:extLst>
          </p:nvPr>
        </p:nvGraphicFramePr>
        <p:xfrm>
          <a:off x="5922328" y="2819400"/>
          <a:ext cx="485362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298"/>
              </p:ext>
            </p:extLst>
          </p:nvPr>
        </p:nvGraphicFramePr>
        <p:xfrm>
          <a:off x="7033578" y="3134008"/>
          <a:ext cx="37423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991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2A56BAF-1153-4A50-9AB0-AE914CEC4161}"/>
              </a:ext>
            </a:extLst>
          </p:cNvPr>
          <p:cNvGrpSpPr/>
          <p:nvPr/>
        </p:nvGrpSpPr>
        <p:grpSpPr>
          <a:xfrm>
            <a:off x="1416050" y="1168498"/>
            <a:ext cx="5511025" cy="4647020"/>
            <a:chOff x="1928000" y="1168498"/>
            <a:chExt cx="5511025" cy="464702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6648779-B9D6-4045-BECE-DAAC416C5BEA}"/>
                </a:ext>
              </a:extLst>
            </p:cNvPr>
            <p:cNvGrpSpPr/>
            <p:nvPr/>
          </p:nvGrpSpPr>
          <p:grpSpPr>
            <a:xfrm>
              <a:off x="1928000" y="1205418"/>
              <a:ext cx="2686050" cy="2305050"/>
              <a:chOff x="1319761" y="2044764"/>
              <a:chExt cx="2686050" cy="2305050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C71BF01C-07A2-ACF2-BC86-39240DD18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2562924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89301DCE-6308-BE4E-B8C8-0BF29DAAB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8686" y="3128455"/>
                <a:ext cx="217283" cy="21728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170" name="Picture 2">
                <a:extLst>
                  <a:ext uri="{FF2B5EF4-FFF2-40B4-BE49-F238E27FC236}">
                    <a16:creationId xmlns:a16="http://schemas.microsoft.com/office/drawing/2014/main" id="{036FBFFC-4425-495C-997A-AA261418A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9761" y="2044764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89D0B965-96BB-4734-9A12-34312CC2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168498"/>
              <a:ext cx="2686050" cy="287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5387FFE-DA9E-476D-AA4B-017ACD70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000" y="3510468"/>
              <a:ext cx="26860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6061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58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41836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62514"/>
              </p:ext>
            </p:extLst>
          </p:nvPr>
        </p:nvGraphicFramePr>
        <p:xfrm>
          <a:off x="7025640" y="1287268"/>
          <a:ext cx="3750310" cy="44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3407093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스킬이 명중했는가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42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가 사용한 스킬의 치명타가 성공했는가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1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 ~ 1.3 + 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 (1 + n)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73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성공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8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실패 시 데미지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(PC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의 현재 공격력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적용 대상의 방어력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공격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해당 스킬의 회복 효과가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58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실제 </a:t>
                      </a: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회복량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12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스킬의 회복 계수</a:t>
                      </a:r>
                      <a:endParaRPr lang="en-US" altLang="ko-KR" sz="12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360298-20F5-4357-B02C-3E41B30E1604}"/>
              </a:ext>
            </a:extLst>
          </p:cNvPr>
          <p:cNvGrpSpPr/>
          <p:nvPr/>
        </p:nvGrpSpPr>
        <p:grpSpPr>
          <a:xfrm>
            <a:off x="1755237" y="1133475"/>
            <a:ext cx="1876425" cy="4591050"/>
            <a:chOff x="1448788" y="1134086"/>
            <a:chExt cx="1876425" cy="4591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86967B-2B08-40F6-97CA-811938E49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88" y="1134086"/>
              <a:ext cx="1876425" cy="459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AB29D39-D63F-455C-B4AD-0AA7E95B8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167639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55537-D484-49F9-895C-AFADB6B2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2413" y="226069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A16480-A60B-4DE5-B8ED-79C66FFB2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8" y="28449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47EB12-2A2E-4931-A2DC-6ADAD562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B1C20D-1A0A-4F23-985B-B2365E4A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7" y="39930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7DA41A1-5520-47AB-81D4-E0C81394CC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3769" y="455295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369FBA-84D4-4A22-850E-700D64D699E8}"/>
              </a:ext>
            </a:extLst>
          </p:cNvPr>
          <p:cNvGrpSpPr/>
          <p:nvPr/>
        </p:nvGrpSpPr>
        <p:grpSpPr>
          <a:xfrm>
            <a:off x="4040324" y="2276475"/>
            <a:ext cx="1609725" cy="2305050"/>
            <a:chOff x="3954596" y="3305047"/>
            <a:chExt cx="1609725" cy="23050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97FA338-8D87-48E9-AE95-E42D14128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596" y="3305047"/>
              <a:ext cx="1609725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0979A9-D81E-4806-AD1E-F5419C27F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221" y="385170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F8DACBF-D3E8-4E69-A095-91F5BE46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2" y="443541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디버프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0" u="sng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0" u="sng" dirty="0">
                  <a:solidFill>
                    <a:schemeClr val="tx1"/>
                  </a:solidFill>
                </a:rPr>
                <a:t>2</a:t>
              </a:r>
              <a:r>
                <a:rPr lang="en-US" altLang="ko-KR" sz="1100" u="sng" dirty="0">
                  <a:solidFill>
                    <a:schemeClr val="tx1"/>
                  </a:solidFill>
                </a:rPr>
                <a:t>2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0" u="sng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0" u="sng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481935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0" u="sng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0" u="sng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Pages>17</Pages>
  <Words>3325</Words>
  <Characters>0</Characters>
  <Application>Microsoft Office PowerPoint</Application>
  <DocSecurity>0</DocSecurity>
  <PresentationFormat>와이드스크린</PresentationFormat>
  <Lines>0</Lines>
  <Paragraphs>858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1142</cp:revision>
  <dcterms:modified xsi:type="dcterms:W3CDTF">2024-03-12T19:49:03Z</dcterms:modified>
  <cp:version>9.103.97.45139</cp:version>
</cp:coreProperties>
</file>