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8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83" r:id="rId9"/>
    <p:sldId id="287" r:id="rId10"/>
    <p:sldId id="284" r:id="rId11"/>
    <p:sldId id="285" r:id="rId12"/>
    <p:sldId id="278" r:id="rId13"/>
    <p:sldId id="280" r:id="rId14"/>
    <p:sldId id="279" r:id="rId15"/>
    <p:sldId id="286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936" y="102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2388"/>
              </p:ext>
            </p:extLst>
          </p:nvPr>
        </p:nvGraphicFramePr>
        <p:xfrm>
          <a:off x="2871628" y="1161303"/>
          <a:ext cx="64487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2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중립이 아닌 플레이어가 아이템이나 스킬을 사용하여 일시적으로 중립 상태가 되는 것이다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55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1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아이템을 사용하는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0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6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잠입에 사용할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중에 중립 상태가 아니게 될 경우 근처 적대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4941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규칙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436C41E-1117-4F4C-A68C-2180939C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46965"/>
              </p:ext>
            </p:extLst>
          </p:nvPr>
        </p:nvGraphicFramePr>
        <p:xfrm>
          <a:off x="2603816" y="3429000"/>
          <a:ext cx="698436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4821555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잠입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기운을 지우는 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복용하는 것으로 등급에 따라서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활성화 하는 것으로 최대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쿨타임을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가지고 재사용이 가능하다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억제 장신구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팔찌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귀걸이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착용하는 것으로 일정량을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 감출 수 있는 도구 다수를 착용하는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것으로 효과를 중첩할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패시브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제어 하여 감춘다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방법 규칙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9C68DF-C7C9-130E-0880-BD990DDE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41259"/>
              </p:ext>
            </p:extLst>
          </p:nvPr>
        </p:nvGraphicFramePr>
        <p:xfrm>
          <a:off x="2558573" y="1380684"/>
          <a:ext cx="707485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1598037839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923167946"/>
                    </a:ext>
                  </a:extLst>
                </a:gridCol>
                <a:gridCol w="5521643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</a:tblGrid>
              <a:tr h="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소비 아이템은 환약과 부적으로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환약과 부적은 감추는 기운에 따라서 하오문을 제외한 무림 세력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554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환약은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환약의 지속 시간은 등급에 따라서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12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여러 종류의 환약을 합성한 합성 환약을 만들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727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 합성은 동일한 등급만 가능하다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7524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 환약은 사용 시 재료로 사용된 환약들의 효과를 모두 적용한다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32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부적은 재사용이 가능하고 활성화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동안 지속된다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4955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부적의 지속시간이 끝나거나 비활성화할 경우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발생한다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035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장비 아이템은 크게 공용 아이템 가면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혈교에서 사용하는 기운 억제 장신구가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44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공용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가면은 착용자의 세력 우호도를 중립 상태로 만든다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728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가면의 장착 중 주변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에게 경계도가 상승한다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15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 장신구에는 기운의 종류에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혈기로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59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5435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5/10/15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의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2129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441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개를 장착하여 최대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 까지 장착할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8017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패시브 스킬은 기운에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제어와 혈기 제어로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076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제어 스킬 활성화시 스킬 숙련도에 비례하여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863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감출 수 있는 기운의 최대치는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2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6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9594"/>
              </p:ext>
            </p:extLst>
          </p:nvPr>
        </p:nvGraphicFramePr>
        <p:xfrm>
          <a:off x="2411253" y="1364942"/>
          <a:ext cx="736949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21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150348">
                  <a:extLst>
                    <a:ext uri="{9D8B030D-6E8A-4147-A177-3AD203B41FA5}">
                      <a16:colId xmlns:a16="http://schemas.microsoft.com/office/drawing/2014/main" val="3361065334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84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840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553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355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546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50088"/>
              </p:ext>
            </p:extLst>
          </p:nvPr>
        </p:nvGraphicFramePr>
        <p:xfrm>
          <a:off x="2340610" y="1283001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65416"/>
              </p:ext>
            </p:extLst>
          </p:nvPr>
        </p:nvGraphicFramePr>
        <p:xfrm>
          <a:off x="3395186" y="3303030"/>
          <a:ext cx="54016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6112073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은둔 고수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2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화산파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검성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아미파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전쟁으로 미쳐버린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광마신공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2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알려져 있는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소교주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2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장목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공동파의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공동파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5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점창파의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정창파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전대 무림맹주의 수제자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소림파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40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17721"/>
              </p:ext>
            </p:extLst>
          </p:nvPr>
        </p:nvGraphicFramePr>
        <p:xfrm>
          <a:off x="2340610" y="1645920"/>
          <a:ext cx="75107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존재하며 일종의 인스턴트 던전이다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시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후 일정 시간이 지날 경우 해당 지역에 새로운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지부가 생성된다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살막이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생성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재생성 되는 위치는 지역당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4~5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장소가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77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정도의 시간이 지나면 이전 위치를 제외한 장소에 재생성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0790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18043"/>
              </p:ext>
            </p:extLst>
          </p:nvPr>
        </p:nvGraphicFramePr>
        <p:xfrm>
          <a:off x="2534285" y="1585403"/>
          <a:ext cx="71234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낮은 확률로 암살 의뢰서를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개방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지부에 골드와 함께 제출 시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획득할 경우 지도에 특정 위치들이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2~3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 표시된다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지도에 표시된 위치들 중에 겹치는 위치를 확인하여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의뢰서에는 암살 의뢰자의 이름이 적혀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의뢰자를 찾아가 심문하는 것으로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위치 단서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22286"/>
              </p:ext>
            </p:extLst>
          </p:nvPr>
        </p:nvGraphicFramePr>
        <p:xfrm>
          <a:off x="1587817" y="3840379"/>
          <a:ext cx="901636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5273993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3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97142"/>
              </p:ext>
            </p:extLst>
          </p:nvPr>
        </p:nvGraphicFramePr>
        <p:xfrm>
          <a:off x="3153092" y="4361126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0040FDE-C794-49F0-AAAB-ECBA92246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85" y="1371569"/>
            <a:ext cx="7661030" cy="26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57806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관계도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반응 규칙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반응 규칙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잠입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잠입 방법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세력 현상금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잔존세력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위치 단서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 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037E-0B03-656D-0D23-CED40F23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91" y="1252206"/>
            <a:ext cx="5428017" cy="560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80172"/>
              </p:ext>
            </p:extLst>
          </p:nvPr>
        </p:nvGraphicFramePr>
        <p:xfrm>
          <a:off x="2854166" y="2191043"/>
          <a:ext cx="648366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돌아다니며 순찰한다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 이상 지속될 경우 수색 상태가 해제된다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48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받을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9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중립 상태의 플레이어의 공격을 받을 경우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동안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9351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관련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관련 </a:t>
            </a:r>
            <a:r>
              <a:rPr lang="en-US" altLang="ko-KR" dirty="0"/>
              <a:t>NPC </a:t>
            </a:r>
            <a:r>
              <a:rPr lang="ko-KR" altLang="en-US" dirty="0"/>
              <a:t>반응</a:t>
            </a:r>
            <a:r>
              <a:rPr lang="en-US" altLang="ko-KR" dirty="0"/>
              <a:t> </a:t>
            </a:r>
            <a:r>
              <a:rPr lang="ko-KR" altLang="en-US" dirty="0"/>
              <a:t>차트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33F3B-D9B1-CF78-F565-B1A289E4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175052"/>
            <a:ext cx="2629640" cy="46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BCBD98-B735-7F09-97CF-A10E7084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80" y="1175052"/>
            <a:ext cx="2629640" cy="46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7803CE-2247-9640-0EAD-BD7E9D76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60" y="1158875"/>
            <a:ext cx="2629640" cy="46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관련 </a:t>
            </a:r>
            <a:r>
              <a:rPr lang="en-US" altLang="ko-KR" dirty="0"/>
              <a:t>NPC </a:t>
            </a:r>
            <a:r>
              <a:rPr lang="ko-KR" altLang="en-US" dirty="0"/>
              <a:t>반응</a:t>
            </a:r>
            <a:r>
              <a:rPr lang="en-US" altLang="ko-KR" dirty="0"/>
              <a:t> </a:t>
            </a:r>
            <a:r>
              <a:rPr lang="ko-KR" altLang="en-US" dirty="0"/>
              <a:t>차트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791F1F-7F3B-3779-2DF1-DBA26B67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10" y="1612575"/>
            <a:ext cx="3381067" cy="36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04F474E-4298-5B79-55F4-CF5B3AF8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254507"/>
            <a:ext cx="4040495" cy="531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2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Pages>17</Pages>
  <Words>1729</Words>
  <Characters>0</Characters>
  <Application>Microsoft Office PowerPoint</Application>
  <DocSecurity>0</DocSecurity>
  <PresentationFormat>와이드스크린</PresentationFormat>
  <Lines>0</Lines>
  <Paragraphs>331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397</cp:revision>
  <dcterms:modified xsi:type="dcterms:W3CDTF">2024-05-27T19:44:22Z</dcterms:modified>
  <cp:version>9.103.97.45139</cp:version>
</cp:coreProperties>
</file>