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3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74" r:id="rId9"/>
    <p:sldId id="278" r:id="rId10"/>
    <p:sldId id="280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60"/>
        <p:guide pos="3839"/>
        <p:guide orient="horz" pos="730"/>
        <p:guide pos="435"/>
        <p:guide pos="7242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710895"/>
              </p:ext>
            </p:extLst>
          </p:nvPr>
        </p:nvGraphicFramePr>
        <p:xfrm>
          <a:off x="2339023" y="2468880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99600"/>
              </p:ext>
            </p:extLst>
          </p:nvPr>
        </p:nvGraphicFramePr>
        <p:xfrm>
          <a:off x="2339023" y="2057400"/>
          <a:ext cx="75107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99449"/>
              </p:ext>
            </p:extLst>
          </p:nvPr>
        </p:nvGraphicFramePr>
        <p:xfrm>
          <a:off x="1404302" y="1182907"/>
          <a:ext cx="9335136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최소치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-120,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최대치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05547"/>
              </p:ext>
            </p:extLst>
          </p:nvPr>
        </p:nvGraphicFramePr>
        <p:xfrm>
          <a:off x="2136616" y="2194560"/>
          <a:ext cx="79155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일정 시간이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받거나 가까이 다가갈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일정 시간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56538"/>
              </p:ext>
            </p:extLst>
          </p:nvPr>
        </p:nvGraphicFramePr>
        <p:xfrm>
          <a:off x="1611947" y="2743200"/>
          <a:ext cx="896810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특수한 장비 아이템을 장착하는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활성화시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적대 세력에게 일정량 감출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22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중립 상태의 플레이어의 공격을 받을 경우 일정시간 동안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3645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중립 상태 규칙</a:t>
            </a:r>
          </a:p>
        </p:txBody>
      </p:sp>
    </p:spTree>
    <p:extLst>
      <p:ext uri="{BB962C8B-B14F-4D97-AF65-F5344CB8AC3E}">
        <p14:creationId xmlns:p14="http://schemas.microsoft.com/office/powerpoint/2010/main" val="1050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63989"/>
              </p:ext>
            </p:extLst>
          </p:nvPr>
        </p:nvGraphicFramePr>
        <p:xfrm>
          <a:off x="2411253" y="2057400"/>
          <a:ext cx="73694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36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차감된다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Pages>17</Pages>
  <Words>785</Words>
  <Characters>0</Characters>
  <Application>Microsoft Office PowerPoint</Application>
  <DocSecurity>0</DocSecurity>
  <PresentationFormat>와이드스크린</PresentationFormat>
  <Lines>0</Lines>
  <Paragraphs>134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156</cp:revision>
  <dcterms:modified xsi:type="dcterms:W3CDTF">2024-01-30T04:44:26Z</dcterms:modified>
  <cp:version>9.103.97.45139</cp:version>
</cp:coreProperties>
</file>