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8"/>
  </p:notesMasterIdLst>
  <p:handoutMasterIdLst>
    <p:handoutMasterId r:id="rId9"/>
  </p:handoutMasterIdLst>
  <p:sldIdLst>
    <p:sldId id="256" r:id="rId2"/>
    <p:sldId id="386" r:id="rId3"/>
    <p:sldId id="391" r:id="rId4"/>
    <p:sldId id="392" r:id="rId5"/>
    <p:sldId id="389" r:id="rId6"/>
    <p:sldId id="39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28" y="300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02/04/2025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커스텀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커스텀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91301"/>
              </p:ext>
            </p:extLst>
          </p:nvPr>
        </p:nvGraphicFramePr>
        <p:xfrm>
          <a:off x="802637" y="193219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스킬을 분해 및 조합하는 시스템과 해당 시스템의 기초가 되는 구조와 지원하는 시스템을 총괄하여 부르는 명칭이다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스킬을 플레이어가 원하는 형태로 커스텀 하는 것으로 플레이어 개개인이 자신만의 스킬을 가질 수 있게 하여 캐릭터에 대한 애착을 가질 수 있게 기획하였다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2CEB-7B20-72E0-E918-EEB58789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DDAD8B-22F1-9AB5-7B5C-B93E69F8CE66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기본 설계 구조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4F247E-AEE3-C7E6-05F1-EE737DB2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55594"/>
              </p:ext>
            </p:extLst>
          </p:nvPr>
        </p:nvGraphicFramePr>
        <p:xfrm>
          <a:off x="802637" y="126163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스킬을 분해 및 조합할 수 있게 하기 위한 구조로 기존 방식의 스킬들을 동작에 따라 구분하고 개별 스킬로 취급할 수 있게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해당 설계 구조에 따라 스킬을 설계하는 것으로 플레이어가 스킬을 배우는 것이 단순히 스킬을 얻는 것이 아니라 새로운 스킬을 만들기 위한 재료를 얻는 과정이 될 수 있게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37BDB0-5B0E-2A8B-A4E5-A1D3DAF7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16390"/>
              </p:ext>
            </p:extLst>
          </p:nvPr>
        </p:nvGraphicFramePr>
        <p:xfrm>
          <a:off x="2032000" y="369898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73821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556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즉발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37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06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42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F989-93B4-3235-31ED-52DF2AFFD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8B4CCA1-E97E-F5FE-5CAE-7EC0CAE54B2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숙련도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F13AAC-C772-6E56-BD2F-014123EE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97843"/>
              </p:ext>
            </p:extLst>
          </p:nvPr>
        </p:nvGraphicFramePr>
        <p:xfrm>
          <a:off x="802637" y="3946195"/>
          <a:ext cx="105867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스킬을 사용한 횟수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사용하여 발생한 데미지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사용하여 획득한 경험치 등에 비례하여 해당 스킬과 관련된 카테고리의 숙련도가 상승하여 스킬의 위력이 강화되는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조합에 사용된 스킬의 레벨을 모두 관리하고 계산하는 과정을 생략하여 플레이어가 스킬의 레벨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또는 숙련도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관리하는 과정에서 발생하는 피로감을 사전에 예방한다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다양한 숙력도가 복합되어 스킬의 위력이 결정되게 하는 것으로 플레이어가 다양한 스킬을 사용하고 스킬을 교체하는 과정에서 발생할 수 있는 귀찮은 과정을 생략할 수 있게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1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분해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8DD0B9-F07E-3A64-EA33-6D2480B5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25208"/>
              </p:ext>
            </p:extLst>
          </p:nvPr>
        </p:nvGraphicFramePr>
        <p:xfrm>
          <a:off x="802637" y="193219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습득한 스킬의 동작에 따라 구분하고 분해하여 개별 스킬로 취급하고 사용 할 수 있는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분해된 스킬을 조합에 사용할 경우 필요한 조건을 표기하여 플레이어가 스킬을 커스텀 할 때 필요한 정보를 쉽게 파악할 수 있게 하여 해당 과정에서 발생할 수 있는 불편한 상황을 최대한 방지한다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307B-9334-9F14-8FF2-DD8908BE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3C759D-E88B-FC05-1CD0-2CF8EBBF3DF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조합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9BDE4B-DB46-B085-527C-A4F9DD43D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92599"/>
              </p:ext>
            </p:extLst>
          </p:nvPr>
        </p:nvGraphicFramePr>
        <p:xfrm>
          <a:off x="802637" y="193219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동작에 따라서 분해된 스킬을 조합하여 새로운 하나의 스킬로 조합하여 사용할 수 있는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스킬을 조합할 때 조합에 사용할 스킬에 필요한 조건 충족 여부와 조합 시 변경점과 같은 정보를 지속적으로 표기하여 플레이어가 스킬을 커스텀 하는 과정을 돕고 불필요한 과정이 발생하지 않게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8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Pages>7</Pages>
  <Words>298</Words>
  <Characters>0</Characters>
  <Application>Microsoft Office PowerPoint</Application>
  <DocSecurity>0</DocSecurity>
  <PresentationFormat>와이드스크린</PresentationFormat>
  <Lines>0</Lines>
  <Paragraphs>34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스킬 커스텀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4589</cp:revision>
  <dcterms:modified xsi:type="dcterms:W3CDTF">2025-04-01T19:09:28Z</dcterms:modified>
  <cp:version>9.103.97.45139</cp:version>
</cp:coreProperties>
</file>