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aveSubsetFonts="1">
  <p:sldMasterIdLst>
    <p:sldMasterId id="2147483661" r:id="rId13"/>
  </p:sldMasterIdLst>
  <p:notesMasterIdLst>
    <p:notesMasterId r:id="rId15"/>
  </p:notesMasterIdLst>
  <p:sldIdLst>
    <p:sldId id="258" r:id="rId17"/>
    <p:sldId id="266" r:id="rId19"/>
    <p:sldId id="265" r:id="rId20"/>
    <p:sldId id="259" r:id="rId21"/>
    <p:sldId id="260" r:id="rId22"/>
    <p:sldId id="263" r:id="rId23"/>
    <p:sldId id="269" r:id="rId24"/>
    <p:sldId id="270" r:id="rId25"/>
    <p:sldId id="275" r:id="rId26"/>
    <p:sldId id="276" r:id="rId27"/>
    <p:sldId id="274" r:id="rId28"/>
    <p:sldId id="262" r:id="rId29"/>
    <p:sldId id="298" r:id="rId30"/>
    <p:sldId id="267" r:id="rId31"/>
    <p:sldId id="271" r:id="rId32"/>
    <p:sldId id="272" r:id="rId33"/>
    <p:sldId id="273" r:id="rId34"/>
    <p:sldId id="289" r:id="rId35"/>
    <p:sldId id="292" r:id="rId36"/>
    <p:sldId id="290" r:id="rId37"/>
    <p:sldId id="291" r:id="rId38"/>
    <p:sldId id="293" r:id="rId39"/>
    <p:sldId id="294" r:id="rId40"/>
    <p:sldId id="295" r:id="rId41"/>
    <p:sldId id="296" r:id="rId42"/>
    <p:sldId id="297" r:id="rId43"/>
    <p:sldId id="299" r:id="rId44"/>
    <p:sldId id="301" r:id="rId45"/>
    <p:sldId id="300" r:id="rId46"/>
    <p:sldId id="304" r:id="rId47"/>
    <p:sldId id="305" r:id="rId48"/>
    <p:sldId id="306" r:id="rId49"/>
    <p:sldId id="302" r:id="rId50"/>
    <p:sldId id="307" r:id="rId51"/>
    <p:sldId id="308" r:id="rId52"/>
    <p:sldId id="303"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839" userDrawn="1">
          <p15:clr>
            <a:srgbClr val="A4A3A4"/>
          </p15:clr>
        </p15:guide>
        <p15:guide id="3" orient="horz" pos="730" userDrawn="1">
          <p15:clr>
            <a:srgbClr val="A4A3A4"/>
          </p15:clr>
        </p15:guide>
        <p15:guide id="4" pos="437" userDrawn="1">
          <p15:clr>
            <a:srgbClr val="A4A3A4"/>
          </p15:clr>
        </p15:guide>
        <p15:guide id="5" pos="7241" userDrawn="1">
          <p15:clr>
            <a:srgbClr val="A4A3A4"/>
          </p15:clr>
        </p15:guide>
        <p15:guide id="6" pos="891" userDrawn="1">
          <p15:clr>
            <a:srgbClr val="A4A3A4"/>
          </p15:clr>
        </p15:guide>
        <p15:guide id="7" pos="678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0762" autoAdjust="0"/>
    <p:restoredTop sz="94660"/>
  </p:normalViewPr>
  <p:slideViewPr>
    <p:cSldViewPr snapToGrid="0" snapToObjects="1" showGuides="1">
      <p:cViewPr>
        <p:scale>
          <a:sx n="100" d="100"/>
          <a:sy n="100" d="100"/>
        </p:scale>
        <p:origin x="-738" y="144"/>
      </p:cViewPr>
      <p:guideLst>
        <p:guide orient="horz" pos="2159"/>
        <p:guide pos="3839"/>
        <p:guide orient="horz" pos="730"/>
        <p:guide pos="437"/>
        <p:guide pos="7241"/>
        <p:guide pos="891"/>
        <p:guide pos="6787"/>
      </p:guideLst>
    </p:cSldViewPr>
  </p:slideViewPr>
  <p:notesTextViewPr>
    <p:cViewPr>
      <p:scale>
        <a:sx n="1" d="1"/>
        <a:sy n="1" d="1"/>
      </p:scale>
      <p:origin x="0" y="0"/>
    </p:cViewPr>
  </p:notesText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3" Type="http://schemas.openxmlformats.org/officeDocument/2006/relationships/slideMaster" Target="slideMasters/slideMaster1.xml"></Relationship><Relationship Id="rId14" Type="http://schemas.openxmlformats.org/officeDocument/2006/relationships/theme" Target="theme/theme1.xml"></Relationship><Relationship Id="rId15" Type="http://schemas.openxmlformats.org/officeDocument/2006/relationships/notesMaster" Target="notesMasters/notesMaster1.xml"></Relationship><Relationship Id="rId17" Type="http://schemas.openxmlformats.org/officeDocument/2006/relationships/slide" Target="slides/slide1.xml"></Relationship><Relationship Id="rId19" Type="http://schemas.openxmlformats.org/officeDocument/2006/relationships/slide" Target="slides/slide2.xml"></Relationship><Relationship Id="rId20" Type="http://schemas.openxmlformats.org/officeDocument/2006/relationships/slide" Target="slides/slide3.xml"></Relationship><Relationship Id="rId21" Type="http://schemas.openxmlformats.org/officeDocument/2006/relationships/slide" Target="slides/slide4.xml"></Relationship><Relationship Id="rId22" Type="http://schemas.openxmlformats.org/officeDocument/2006/relationships/slide" Target="slides/slide5.xml"></Relationship><Relationship Id="rId23" Type="http://schemas.openxmlformats.org/officeDocument/2006/relationships/slide" Target="slides/slide6.xml"></Relationship><Relationship Id="rId24" Type="http://schemas.openxmlformats.org/officeDocument/2006/relationships/slide" Target="slides/slide7.xml"></Relationship><Relationship Id="rId25" Type="http://schemas.openxmlformats.org/officeDocument/2006/relationships/slide" Target="slides/slide8.xml"></Relationship><Relationship Id="rId26" Type="http://schemas.openxmlformats.org/officeDocument/2006/relationships/slide" Target="slides/slide9.xml"></Relationship><Relationship Id="rId27" Type="http://schemas.openxmlformats.org/officeDocument/2006/relationships/slide" Target="slides/slide10.xml"></Relationship><Relationship Id="rId28" Type="http://schemas.openxmlformats.org/officeDocument/2006/relationships/slide" Target="slides/slide11.xml"></Relationship><Relationship Id="rId29" Type="http://schemas.openxmlformats.org/officeDocument/2006/relationships/slide" Target="slides/slide12.xml"></Relationship><Relationship Id="rId30" Type="http://schemas.openxmlformats.org/officeDocument/2006/relationships/slide" Target="slides/slide13.xml"></Relationship><Relationship Id="rId31" Type="http://schemas.openxmlformats.org/officeDocument/2006/relationships/slide" Target="slides/slide14.xml"></Relationship><Relationship Id="rId32" Type="http://schemas.openxmlformats.org/officeDocument/2006/relationships/slide" Target="slides/slide15.xml"></Relationship><Relationship Id="rId33" Type="http://schemas.openxmlformats.org/officeDocument/2006/relationships/slide" Target="slides/slide16.xml"></Relationship><Relationship Id="rId34" Type="http://schemas.openxmlformats.org/officeDocument/2006/relationships/slide" Target="slides/slide17.xml"></Relationship><Relationship Id="rId35" Type="http://schemas.openxmlformats.org/officeDocument/2006/relationships/slide" Target="slides/slide18.xml"></Relationship><Relationship Id="rId36" Type="http://schemas.openxmlformats.org/officeDocument/2006/relationships/slide" Target="slides/slide19.xml"></Relationship><Relationship Id="rId37" Type="http://schemas.openxmlformats.org/officeDocument/2006/relationships/slide" Target="slides/slide20.xml"></Relationship><Relationship Id="rId38" Type="http://schemas.openxmlformats.org/officeDocument/2006/relationships/slide" Target="slides/slide21.xml"></Relationship><Relationship Id="rId39" Type="http://schemas.openxmlformats.org/officeDocument/2006/relationships/slide" Target="slides/slide22.xml"></Relationship><Relationship Id="rId40" Type="http://schemas.openxmlformats.org/officeDocument/2006/relationships/slide" Target="slides/slide23.xml"></Relationship><Relationship Id="rId41" Type="http://schemas.openxmlformats.org/officeDocument/2006/relationships/slide" Target="slides/slide24.xml"></Relationship><Relationship Id="rId42" Type="http://schemas.openxmlformats.org/officeDocument/2006/relationships/slide" Target="slides/slide25.xml"></Relationship><Relationship Id="rId43" Type="http://schemas.openxmlformats.org/officeDocument/2006/relationships/slide" Target="slides/slide26.xml"></Relationship><Relationship Id="rId44" Type="http://schemas.openxmlformats.org/officeDocument/2006/relationships/slide" Target="slides/slide27.xml"></Relationship><Relationship Id="rId45" Type="http://schemas.openxmlformats.org/officeDocument/2006/relationships/slide" Target="slides/slide28.xml"></Relationship><Relationship Id="rId46" Type="http://schemas.openxmlformats.org/officeDocument/2006/relationships/slide" Target="slides/slide29.xml"></Relationship><Relationship Id="rId47" Type="http://schemas.openxmlformats.org/officeDocument/2006/relationships/slide" Target="slides/slide30.xml"></Relationship><Relationship Id="rId48" Type="http://schemas.openxmlformats.org/officeDocument/2006/relationships/slide" Target="slides/slide31.xml"></Relationship><Relationship Id="rId49" Type="http://schemas.openxmlformats.org/officeDocument/2006/relationships/slide" Target="slides/slide32.xml"></Relationship><Relationship Id="rId50" Type="http://schemas.openxmlformats.org/officeDocument/2006/relationships/slide" Target="slides/slide33.xml"></Relationship><Relationship Id="rId51" Type="http://schemas.openxmlformats.org/officeDocument/2006/relationships/slide" Target="slides/slide34.xml"></Relationship><Relationship Id="rId52" Type="http://schemas.openxmlformats.org/officeDocument/2006/relationships/slide" Target="slides/slide35.xml"></Relationship><Relationship Id="rId53" Type="http://schemas.openxmlformats.org/officeDocument/2006/relationships/slide" Target="slides/slide36.xml"></Relationship><Relationship Id="rId54" Type="http://schemas.openxmlformats.org/officeDocument/2006/relationships/slide" Target="slides/slide37.xml"></Relationship><Relationship Id="rId55" Type="http://schemas.openxmlformats.org/officeDocument/2006/relationships/slide" Target="slides/slide38.xml"></Relationship><Relationship Id="rId56" Type="http://schemas.openxmlformats.org/officeDocument/2006/relationships/slide" Target="slides/slide39.xml"></Relationship><Relationship Id="rId57" Type="http://schemas.openxmlformats.org/officeDocument/2006/relationships/slide" Target="slides/slide40.xml"></Relationship><Relationship Id="rId58" Type="http://schemas.openxmlformats.org/officeDocument/2006/relationships/slide" Target="slides/slide41.xml"></Relationship><Relationship Id="rId59" Type="http://schemas.openxmlformats.org/officeDocument/2006/relationships/slide" Target="slides/slide42.xml"></Relationship><Relationship Id="rId60" Type="http://schemas.openxmlformats.org/officeDocument/2006/relationships/slide" Target="slides/slide43.xml"></Relationship><Relationship Id="rId61" Type="http://schemas.openxmlformats.org/officeDocument/2006/relationships/slide" Target="slides/slide44.xml"></Relationship><Relationship Id="rId62" Type="http://schemas.openxmlformats.org/officeDocument/2006/relationships/slide" Target="slides/slide45.xml"></Relationship><Relationship Id="rId63" Type="http://schemas.openxmlformats.org/officeDocument/2006/relationships/slide" Target="slides/slide46.xml"></Relationship><Relationship Id="rId64" Type="http://schemas.openxmlformats.org/officeDocument/2006/relationships/slide" Target="slides/slide47.xml"></Relationship><Relationship Id="rId65" Type="http://schemas.openxmlformats.org/officeDocument/2006/relationships/slide" Target="slides/slide48.xml"></Relationship><Relationship Id="rId66" Type="http://schemas.openxmlformats.org/officeDocument/2006/relationships/viewProps" Target="viewProps.xml"></Relationship><Relationship Id="rId67" Type="http://schemas.openxmlformats.org/officeDocument/2006/relationships/presProps" Target="presProps.xml"></Relationship></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49E71-8129-4905-BAC0-51D65A0C1379}" type="datetimeFigureOut">
              <a:rPr lang="ko-KR" altLang="en-US" smtClean="0"/>
              <a:t>2024-01-22</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6640-3034-492F-A26D-95594A5E2DAD}" type="slidenum">
              <a:rPr lang="ko-KR" altLang="en-US" smtClean="0"/>
              <a:t>‹#›</a:t>
            </a:fld>
            <a:endParaRPr lang="ko-KR" altLang="en-US"/>
          </a:p>
        </p:txBody>
      </p:sp>
    </p:spTree>
    <p:extLst>
      <p:ext uri="{BB962C8B-B14F-4D97-AF65-F5344CB8AC3E}">
        <p14:creationId xmlns:p14="http://schemas.microsoft.com/office/powerpoint/2010/main" val="24574719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xml"></Relationship></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2A75C9-DAEE-448A-8EB3-448FD6247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8E103-7DA7-48A4-9C4F-2B2E28197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18AB0F-87AA-431A-B422-E3E2DBCD6FB3}"/>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5" name="바닥글 개체 틀 4">
            <a:extLst>
              <a:ext uri="{FF2B5EF4-FFF2-40B4-BE49-F238E27FC236}">
                <a16:creationId xmlns:a16="http://schemas.microsoft.com/office/drawing/2014/main" id="{7875B6DC-6F15-43B6-803D-60B9DE90E0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FC760-B5E9-4C1A-B8F5-E4E40C6BE0B7}"/>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56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42A2F-B72B-4315-9E4D-8EDEFAC360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5A7965-6B8A-4AFD-8604-EAE2D0D4AF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AEAC8F-342B-4FB0-9B04-1485758D6E5A}"/>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5" name="바닥글 개체 틀 4">
            <a:extLst>
              <a:ext uri="{FF2B5EF4-FFF2-40B4-BE49-F238E27FC236}">
                <a16:creationId xmlns:a16="http://schemas.microsoft.com/office/drawing/2014/main" id="{3C252C5A-8114-443C-A4A7-B3CBFA36FF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CF0B2-0039-4B97-92B3-1AFCC615FB1F}"/>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953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B9B0F8C-6CD6-45C7-89BB-ABAC9A003E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5C6FE64-3D45-4BDC-90E0-E0EAAB9890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D32139-598D-4F01-904A-EA8224BBDE03}"/>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5" name="바닥글 개체 틀 4">
            <a:extLst>
              <a:ext uri="{FF2B5EF4-FFF2-40B4-BE49-F238E27FC236}">
                <a16:creationId xmlns:a16="http://schemas.microsoft.com/office/drawing/2014/main" id="{1AAAD87B-1ED8-4796-9B42-37397274D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0F3665-08DB-4F5F-80D0-8D0BE97A1EDE}"/>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39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6D7E8-DCD0-41CA-844A-194F9A8B6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4A070-B1EE-4A84-B704-067A5CEC99A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657C59-7146-442A-95D4-A7DF19B27207}"/>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5" name="바닥글 개체 틀 4">
            <a:extLst>
              <a:ext uri="{FF2B5EF4-FFF2-40B4-BE49-F238E27FC236}">
                <a16:creationId xmlns:a16="http://schemas.microsoft.com/office/drawing/2014/main" id="{B45A0D14-F4DA-4BF2-8007-16C3BC62D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8DC8DA-0288-4CD9-839E-BE980CCA484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52607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8B75D-2E65-46CA-8194-424CF19641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8F9746-B33F-4509-A620-5D9871162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382529-CD44-4BEE-BB22-5BE3105B03E4}"/>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5" name="바닥글 개체 틀 4">
            <a:extLst>
              <a:ext uri="{FF2B5EF4-FFF2-40B4-BE49-F238E27FC236}">
                <a16:creationId xmlns:a16="http://schemas.microsoft.com/office/drawing/2014/main" id="{F7EE3AE6-B5BE-450C-AF60-DB81A2644C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9D75AA-07AA-461A-A486-3F21CEC5A87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77885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76441-379C-4189-89B6-2B54FDDB155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C2964F-0FE4-4BB1-A0E2-C1EF0B8F0DE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6F60A2A-6873-42E2-B510-F7D9F697E7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E104AA-81EF-4CD7-9B7D-66A9C28A07DC}"/>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6" name="바닥글 개체 틀 5">
            <a:extLst>
              <a:ext uri="{FF2B5EF4-FFF2-40B4-BE49-F238E27FC236}">
                <a16:creationId xmlns:a16="http://schemas.microsoft.com/office/drawing/2014/main" id="{00843F4F-426A-4C95-BE41-55BFA2888B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21D0FA-68D0-4643-8F27-FBA8DCB4E00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014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C33BC-0EFF-4D83-ADBC-C1E18F1EC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0944E0B-B353-4A44-B7F1-29FC3C80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61E53E-A1E6-4912-A023-ED7CCC3A564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89F8BC-F7FC-4A2F-86EE-781A23F1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C5D2D-08AF-4D3A-941B-5C5ADDF97B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75DD99-DFE9-420F-B073-67021DCA147E}"/>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8" name="바닥글 개체 틀 7">
            <a:extLst>
              <a:ext uri="{FF2B5EF4-FFF2-40B4-BE49-F238E27FC236}">
                <a16:creationId xmlns:a16="http://schemas.microsoft.com/office/drawing/2014/main" id="{A373BE3E-292C-4142-93C6-A90C53EF2A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E2F12F9-BBDE-4333-8902-839D850B6A1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18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35298-AF93-4794-827C-4EAFB45B27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E603F9-6F9B-4CE6-8AF9-6F6B69BA296F}"/>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4" name="바닥글 개체 틀 3">
            <a:extLst>
              <a:ext uri="{FF2B5EF4-FFF2-40B4-BE49-F238E27FC236}">
                <a16:creationId xmlns:a16="http://schemas.microsoft.com/office/drawing/2014/main" id="{EE0A45E4-3213-455C-8CD8-2537DF25509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B6ACEE6-4693-40A5-962A-7CE1C99E2CE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3549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0F73C4-01C9-4D61-A2B2-F38ACF84AC1E}"/>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3" name="바닥글 개체 틀 2">
            <a:extLst>
              <a:ext uri="{FF2B5EF4-FFF2-40B4-BE49-F238E27FC236}">
                <a16:creationId xmlns:a16="http://schemas.microsoft.com/office/drawing/2014/main" id="{161ECFC0-6E31-468F-A388-8FFA004C7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1C42B2-5452-4B6D-AD24-06DBDA2BCBB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2819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43DB6D-55CE-4AAA-8140-304118BD5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E3A4D3B-EA5C-48B5-B0CA-BF9F0D6BC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63F8B2A-E06C-4304-84D8-53DFDFEE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098733D-4B68-4F16-BDD4-5C24A23F4AC3}"/>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6" name="바닥글 개체 틀 5">
            <a:extLst>
              <a:ext uri="{FF2B5EF4-FFF2-40B4-BE49-F238E27FC236}">
                <a16:creationId xmlns:a16="http://schemas.microsoft.com/office/drawing/2014/main" id="{021985A2-6B76-4705-B6C8-C1D1B0396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44948-F248-42E0-89A1-B7438F1AFE70}"/>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0952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595F9-D5FF-426F-97B0-8676F260B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11FAB9-2DD4-4192-A957-A7C5D631C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A2564A-F0A1-45EF-9BD2-292FBAD9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EEFF99-36FF-4E22-804A-97B300A9D69E}"/>
              </a:ext>
            </a:extLst>
          </p:cNvPr>
          <p:cNvSpPr>
            <a:spLocks noGrp="1"/>
          </p:cNvSpPr>
          <p:nvPr>
            <p:ph type="dt" sz="half" idx="10"/>
          </p:nvPr>
        </p:nvSpPr>
        <p:spPr/>
        <p:txBody>
          <a:bodyPr/>
          <a:lstStyle/>
          <a:p>
            <a:fld id="{523D6941-6B33-4834-BC65-A333846D27E6}" type="datetimeFigureOut">
              <a:rPr lang="ko-KR" altLang="en-US" smtClean="0"/>
              <a:t>2024-01-22</a:t>
            </a:fld>
            <a:endParaRPr lang="ko-KR" altLang="en-US"/>
          </a:p>
        </p:txBody>
      </p:sp>
      <p:sp>
        <p:nvSpPr>
          <p:cNvPr id="6" name="바닥글 개체 틀 5">
            <a:extLst>
              <a:ext uri="{FF2B5EF4-FFF2-40B4-BE49-F238E27FC236}">
                <a16:creationId xmlns:a16="http://schemas.microsoft.com/office/drawing/2014/main" id="{20D12C86-C801-4FC5-8C5F-3EE3FEC387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5E593E-6890-4676-95D1-C4F82ACB5B3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0037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E6B78B3-F12F-425B-AE0A-C00A02A1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958A027-C258-4A88-B11C-C654F64A0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93998E-841F-468D-BA4E-E4246FA95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6941-6B33-4834-BC65-A333846D27E6}" type="datetimeFigureOut">
              <a:rPr lang="ko-KR" altLang="en-US" smtClean="0"/>
              <a:t>2024-01-22</a:t>
            </a:fld>
            <a:endParaRPr lang="ko-KR" altLang="en-US"/>
          </a:p>
        </p:txBody>
      </p:sp>
      <p:sp>
        <p:nvSpPr>
          <p:cNvPr id="5" name="바닥글 개체 틀 4">
            <a:extLst>
              <a:ext uri="{FF2B5EF4-FFF2-40B4-BE49-F238E27FC236}">
                <a16:creationId xmlns:a16="http://schemas.microsoft.com/office/drawing/2014/main" id="{BFE746FD-C7FF-498B-8203-4E3074A0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4DCE5A-EF05-442D-923A-FDAB8DF67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8761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2" Type="http://schemas.openxmlformats.org/officeDocument/2006/relationships/notesSlide" Target="../notesSlides/notesSlide1.xml"></Relationship><Relationship Id="rId1" Type="http://schemas.openxmlformats.org/officeDocument/2006/relationships/slideLayout" Target="../slideLayouts/slideLayout1.xml"></Relationshi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퀘스트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391546700"/>
              </p:ext>
            </p:extLst>
          </p:nvPr>
        </p:nvGraphicFramePr>
        <p:xfrm>
          <a:off x="1416050" y="1160463"/>
          <a:ext cx="9359901" cy="364236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그는 작은 속가의 문주 였다</a:t>
                      </a:r>
                      <a:r>
                        <a:rPr lang="en-US" altLang="ko-KR" sz="1100" b="0" dirty="0">
                          <a:solidFill>
                            <a:schemeClr val="tx1"/>
                          </a:solidFill>
                        </a:rPr>
                        <a:t>.</a:t>
                      </a:r>
                    </a:p>
                    <a:p>
                      <a:pPr latinLnBrk="1"/>
                      <a:r>
                        <a:rPr lang="ko-KR" altLang="en-US" sz="1100" b="0" dirty="0">
                          <a:solidFill>
                            <a:schemeClr val="tx1"/>
                          </a:solidFill>
                        </a:rPr>
                        <a:t>무림 연합과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와의 전투는 치열했고 그 속에서 수많은 부상자와 사망자가 나왔다</a:t>
                      </a:r>
                      <a:r>
                        <a:rPr lang="en-US" altLang="ko-KR" sz="1100" b="0" dirty="0">
                          <a:solidFill>
                            <a:schemeClr val="tx1"/>
                          </a:solidFill>
                        </a:rPr>
                        <a:t>. </a:t>
                      </a:r>
                    </a:p>
                    <a:p>
                      <a:pPr latinLnBrk="1"/>
                      <a:r>
                        <a:rPr lang="ko-KR" altLang="en-US" sz="1100" b="0" dirty="0">
                          <a:solidFill>
                            <a:schemeClr val="tx1"/>
                          </a:solidFill>
                        </a:rPr>
                        <a:t>그는 전투 속에서 기적적으로 살아남았다</a:t>
                      </a:r>
                      <a:r>
                        <a:rPr lang="en-US" altLang="ko-KR" sz="1100" b="0" dirty="0">
                          <a:solidFill>
                            <a:schemeClr val="tx1"/>
                          </a:solidFill>
                        </a:rPr>
                        <a:t>.</a:t>
                      </a:r>
                    </a:p>
                    <a:p>
                      <a:pPr latinLnBrk="1"/>
                      <a:r>
                        <a:rPr lang="ko-KR" altLang="en-US" sz="1100" b="0" dirty="0">
                          <a:solidFill>
                            <a:schemeClr val="tx1"/>
                          </a:solidFill>
                        </a:rPr>
                        <a:t>하지만 사명감</a:t>
                      </a:r>
                      <a:r>
                        <a:rPr lang="en-US" altLang="ko-KR" sz="1100" b="0" dirty="0">
                          <a:solidFill>
                            <a:schemeClr val="tx1"/>
                          </a:solidFill>
                        </a:rPr>
                        <a:t>, </a:t>
                      </a:r>
                      <a:r>
                        <a:rPr lang="ko-KR" altLang="en-US" sz="1100" b="0" dirty="0">
                          <a:solidFill>
                            <a:schemeClr val="tx1"/>
                          </a:solidFill>
                        </a:rPr>
                        <a:t>죽음에 대한 공포</a:t>
                      </a:r>
                      <a:r>
                        <a:rPr lang="en-US" altLang="ko-KR" sz="1100" b="0" dirty="0">
                          <a:solidFill>
                            <a:schemeClr val="tx1"/>
                          </a:solidFill>
                        </a:rPr>
                        <a:t>,</a:t>
                      </a:r>
                      <a:r>
                        <a:rPr lang="ko-KR" altLang="en-US" sz="1100" b="0" dirty="0">
                          <a:solidFill>
                            <a:schemeClr val="tx1"/>
                          </a:solidFill>
                        </a:rPr>
                        <a:t> 혼자 살아 남은 것에 대한 죄책감들은 이미 그의 정신은 서서히 부수기 시작했고 그는 점차 미쳐갔다</a:t>
                      </a:r>
                      <a:r>
                        <a:rPr lang="en-US" altLang="ko-KR" sz="1100" b="0" dirty="0">
                          <a:solidFill>
                            <a:schemeClr val="tx1"/>
                          </a:solidFill>
                        </a:rPr>
                        <a:t>.</a:t>
                      </a:r>
                    </a:p>
                    <a:p>
                      <a:pPr latinLnBrk="1"/>
                      <a:r>
                        <a:rPr lang="ko-KR" altLang="en-US" sz="1100" b="0" dirty="0">
                          <a:solidFill>
                            <a:schemeClr val="tx1"/>
                          </a:solidFill>
                        </a:rPr>
                        <a:t>역설적이게도 그는 미쳐가며 더더욱 강해졌고 그렇게 세상을 떠돌던 중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 중 하나가 그를 발견했다</a:t>
                      </a:r>
                      <a:r>
                        <a:rPr lang="en-US" altLang="ko-KR" sz="1100" b="0" dirty="0">
                          <a:solidFill>
                            <a:schemeClr val="tx1"/>
                          </a:solidFill>
                        </a:rPr>
                        <a:t>.</a:t>
                      </a:r>
                    </a:p>
                    <a:p>
                      <a:pPr latinLnBrk="1"/>
                      <a:r>
                        <a:rPr lang="ko-KR" altLang="en-US" sz="1100" b="0" dirty="0">
                          <a:solidFill>
                            <a:schemeClr val="tx1"/>
                          </a:solidFill>
                        </a:rPr>
                        <a:t>이미 부서질 만큼 부서진 정신에 강한 힘을 가진 그는 그렇게 꼬리에 침식되어 무림에 잔존 세력들을 습격하기 시작했다</a:t>
                      </a:r>
                      <a:r>
                        <a:rPr lang="en-US" altLang="ko-KR" sz="1100" b="0" dirty="0">
                          <a:solidFill>
                            <a:schemeClr val="tx1"/>
                          </a:solidFill>
                        </a:rPr>
                        <a:t>.</a:t>
                      </a:r>
                    </a:p>
                    <a:p>
                      <a:pPr latinLnBrk="1"/>
                      <a:r>
                        <a:rPr lang="ko-KR" altLang="en-US" sz="1100" b="0" dirty="0">
                          <a:solidFill>
                            <a:schemeClr val="tx1"/>
                          </a:solidFill>
                        </a:rPr>
                        <a:t>무림은 그에 대한 소식을 듣게 되었다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미쳐 버린 상태로 앞에 있는 모든 생물체를 죽이고 다니는 그를 무림에서는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부르기 시작했다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무림에서 이름을 날리던 방랑자에게 지명 의뢰가 들어왔다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불리는 자를 처단해 달라는 의뢰와 자세한 내용은 </a:t>
                      </a:r>
                      <a:r>
                        <a:rPr lang="ko-KR" altLang="en-US" sz="1100" b="0" dirty="0" err="1">
                          <a:solidFill>
                            <a:schemeClr val="tx1"/>
                          </a:solidFill>
                        </a:rPr>
                        <a:t>하오문</a:t>
                      </a:r>
                      <a:r>
                        <a:rPr lang="ko-KR" altLang="en-US" sz="1100" b="0" dirty="0">
                          <a:solidFill>
                            <a:schemeClr val="tx1"/>
                          </a:solidFill>
                        </a:rPr>
                        <a:t> 본부에서 들을 수 있을 거라는 이야기를 들은 방랑자는 </a:t>
                      </a:r>
                      <a:r>
                        <a:rPr lang="ko-KR" altLang="en-US" sz="1100" b="0" dirty="0" err="1">
                          <a:solidFill>
                            <a:schemeClr val="tx1"/>
                          </a:solidFill>
                        </a:rPr>
                        <a:t>하오문</a:t>
                      </a:r>
                      <a:r>
                        <a:rPr lang="ko-KR" altLang="en-US" sz="1100" b="0" dirty="0">
                          <a:solidFill>
                            <a:schemeClr val="tx1"/>
                          </a:solidFill>
                        </a:rPr>
                        <a:t> 본부로 발걸음을 옮겼다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err="1">
                          <a:solidFill>
                            <a:schemeClr val="tx1"/>
                          </a:solidFill>
                        </a:rPr>
                        <a:t>하오문</a:t>
                      </a:r>
                      <a:r>
                        <a:rPr lang="ko-KR" altLang="en-US" sz="1100" b="0" dirty="0">
                          <a:solidFill>
                            <a:schemeClr val="tx1"/>
                          </a:solidFill>
                        </a:rPr>
                        <a:t> 본부에서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에 대한 이야기와 그가 꼬리에 침식됐을 지도 모른다는 이야기를 들은 방랑자는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찾아 그가 마지막으로 목격 되었다는 곳으로 그를 찾아 나섰다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방랑자를 발견하자 달려들었고 그렇게 싸움은 시작되었다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정보 없음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방랑자는 그를 해방시켜주었다</a:t>
                      </a:r>
                      <a:r>
                        <a:rPr lang="en-US" altLang="ko-KR" sz="1100" b="0" dirty="0">
                          <a:solidFill>
                            <a:schemeClr val="tx1"/>
                          </a:solidFill>
                        </a:rPr>
                        <a:t>. </a:t>
                      </a:r>
                      <a:r>
                        <a:rPr lang="ko-KR" altLang="en-US" sz="1100" b="0" dirty="0">
                          <a:solidFill>
                            <a:schemeClr val="tx1"/>
                          </a:solidFill>
                        </a:rPr>
                        <a:t>그의 시신에서 꼬리의 환영이 흩어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0">
                <a:tc>
                  <a:txBody>
                    <a:bodyPr/>
                    <a:lstStyle/>
                    <a:p>
                      <a:pPr algn="ctr" latinLnBrk="1"/>
                      <a:r>
                        <a:rPr lang="ko-KR" altLang="en-US" sz="1100" b="0" dirty="0">
                          <a:solidFill>
                            <a:schemeClr val="tx1"/>
                          </a:solidFill>
                        </a:rPr>
                        <a:t>정보 있음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잠시 나마 정신을 차렸다</a:t>
                      </a:r>
                      <a:r>
                        <a:rPr lang="en-US" altLang="ko-KR" sz="1100" b="0" dirty="0">
                          <a:solidFill>
                            <a:schemeClr val="tx1"/>
                          </a:solidFill>
                        </a:rPr>
                        <a:t>. </a:t>
                      </a:r>
                      <a:r>
                        <a:rPr lang="ko-KR" altLang="en-US" sz="1100" b="0" dirty="0">
                          <a:solidFill>
                            <a:schemeClr val="tx1"/>
                          </a:solidFill>
                        </a:rPr>
                        <a:t>하지만 그때 그림자가 일렁이며 그를 다시 집어 삼키기 시작했다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가 다시 정신을 일키 전에 방랑자는 그에게 그 이외에 생존자의 존재를 알려 주었다</a:t>
                      </a:r>
                      <a:r>
                        <a:rPr lang="en-US" altLang="ko-KR" sz="1100" b="0" dirty="0">
                          <a:solidFill>
                            <a:schemeClr val="tx1"/>
                          </a:solidFill>
                        </a:rPr>
                        <a:t>.</a:t>
                      </a:r>
                      <a:r>
                        <a:rPr lang="ko-KR" altLang="en-US" sz="1100" b="0" dirty="0">
                          <a:solidFill>
                            <a:schemeClr val="tx1"/>
                          </a:solidFill>
                        </a:rPr>
                        <a:t> 이야기를 들은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자신의 집어삼키고 있는 그림자에게 온 힘을 다해서 저항했고 방랑자는 그를 도와 그림자를 제압했다</a:t>
                      </a:r>
                      <a:r>
                        <a:rPr lang="en-US" altLang="ko-KR" sz="1100" b="0" dirty="0">
                          <a:solidFill>
                            <a:schemeClr val="tx1"/>
                          </a:solidFill>
                        </a:rPr>
                        <a:t>. </a:t>
                      </a:r>
                      <a:r>
                        <a:rPr lang="ko-KR" altLang="en-US" sz="1100" b="0" dirty="0">
                          <a:solidFill>
                            <a:schemeClr val="tx1"/>
                          </a:solidFill>
                        </a:rPr>
                        <a:t>자유의 몸이 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방랑자에게 감사를 표하며 정신을 잃었고 그림자는 꼬리의 형태를 취한 뒤에 사라졌다</a:t>
                      </a:r>
                      <a:r>
                        <a:rPr lang="en-US" altLang="ko-KR" sz="1100" b="0" dirty="0">
                          <a:solidFill>
                            <a:schemeClr val="tx1"/>
                          </a:solidFill>
                        </a:rPr>
                        <a:t>. </a:t>
                      </a:r>
                      <a:r>
                        <a:rPr lang="ko-KR" altLang="en-US" sz="1100" b="0" dirty="0">
                          <a:solidFill>
                            <a:schemeClr val="tx1"/>
                          </a:solidFill>
                        </a:rPr>
                        <a:t>방랑자는 정신을 잃은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하오문으로 이송하였다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광마</a:t>
            </a:r>
            <a:endParaRPr lang="ko-KR" altLang="en-US" dirty="0"/>
          </a:p>
        </p:txBody>
      </p:sp>
      <p:sp>
        <p:nvSpPr>
          <p:cNvPr id="2" name="직사각형 1">
            <a:extLst>
              <a:ext uri="{FF2B5EF4-FFF2-40B4-BE49-F238E27FC236}">
                <a16:creationId xmlns:a16="http://schemas.microsoft.com/office/drawing/2014/main" id="{4A5C9345-3198-41DB-BEB8-50A80FB37947}"/>
              </a:ext>
            </a:extLst>
          </p:cNvPr>
          <p:cNvSpPr/>
          <p:nvPr/>
        </p:nvSpPr>
        <p:spPr>
          <a:xfrm>
            <a:off x="1416050" y="5297487"/>
            <a:ext cx="935990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괴선</a:t>
            </a:r>
            <a:r>
              <a:rPr lang="en-US" altLang="ko-KR" dirty="0">
                <a:solidFill>
                  <a:schemeClr val="tx1"/>
                </a:solidFill>
              </a:rPr>
              <a:t>, </a:t>
            </a:r>
            <a:r>
              <a:rPr lang="ko-KR" altLang="en-US" dirty="0">
                <a:solidFill>
                  <a:schemeClr val="tx1"/>
                </a:solidFill>
              </a:rPr>
              <a:t>서생원 등 추가 예정</a:t>
            </a:r>
          </a:p>
        </p:txBody>
      </p:sp>
    </p:spTree>
    <p:extLst>
      <p:ext uri="{BB962C8B-B14F-4D97-AF65-F5344CB8AC3E}">
        <p14:creationId xmlns:p14="http://schemas.microsoft.com/office/powerpoint/2010/main" val="254507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D616D61E-1554-4FA9-93D9-A1CEA68C4B1D}"/>
              </a:ext>
            </a:extLst>
          </p:cNvPr>
          <p:cNvSpPr>
            <a:spLocks noGrp="1"/>
          </p:cNvSpPr>
          <p:nvPr>
            <p:ph type="title"/>
          </p:nvPr>
        </p:nvSpPr>
        <p:spPr>
          <a:xfrm>
            <a:off x="695325" y="291904"/>
            <a:ext cx="10801350" cy="861646"/>
          </a:xfrm>
        </p:spPr>
        <p:txBody>
          <a:bodyPr/>
          <a:lstStyle/>
          <a:p>
            <a:r>
              <a:rPr lang="ko-KR" altLang="en-US" dirty="0"/>
              <a:t>결론</a:t>
            </a:r>
          </a:p>
        </p:txBody>
      </p:sp>
      <p:graphicFrame>
        <p:nvGraphicFramePr>
          <p:cNvPr id="8" name="표 2">
            <a:extLst>
              <a:ext uri="{FF2B5EF4-FFF2-40B4-BE49-F238E27FC236}">
                <a16:creationId xmlns:a16="http://schemas.microsoft.com/office/drawing/2014/main" id="{F322B49A-6C05-4A95-8D28-4610641C2B0F}"/>
              </a:ext>
            </a:extLst>
          </p:cNvPr>
          <p:cNvGraphicFramePr>
            <a:graphicFrameLocks noGrp="1"/>
          </p:cNvGraphicFramePr>
          <p:nvPr>
            <p:extLst>
              <p:ext uri="{D42A27DB-BD31-4B8C-83A1-F6EECF244321}">
                <p14:modId xmlns:p14="http://schemas.microsoft.com/office/powerpoint/2010/main" val="1376761307"/>
              </p:ext>
            </p:extLst>
          </p:nvPr>
        </p:nvGraphicFramePr>
        <p:xfrm>
          <a:off x="1416050" y="1160463"/>
          <a:ext cx="9359900" cy="5228489"/>
        </p:xfrm>
        <a:graphic>
          <a:graphicData uri="http://schemas.openxmlformats.org/drawingml/2006/table">
            <a:tbl>
              <a:tblPr firstRow="1" bandRow="1">
                <a:tableStyleId>{5C22544A-7EE6-4342-B048-85BDC9FD1C3A}</a:tableStyleId>
              </a:tblPr>
              <a:tblGrid>
                <a:gridCol w="2339975">
                  <a:extLst>
                    <a:ext uri="{9D8B030D-6E8A-4147-A177-3AD203B41FA5}">
                      <a16:colId xmlns:a16="http://schemas.microsoft.com/office/drawing/2014/main" val="197922363"/>
                    </a:ext>
                  </a:extLst>
                </a:gridCol>
                <a:gridCol w="2339975">
                  <a:extLst>
                    <a:ext uri="{9D8B030D-6E8A-4147-A177-3AD203B41FA5}">
                      <a16:colId xmlns:a16="http://schemas.microsoft.com/office/drawing/2014/main" val="1231652016"/>
                    </a:ext>
                  </a:extLst>
                </a:gridCol>
                <a:gridCol w="2339975">
                  <a:extLst>
                    <a:ext uri="{9D8B030D-6E8A-4147-A177-3AD203B41FA5}">
                      <a16:colId xmlns:a16="http://schemas.microsoft.com/office/drawing/2014/main" val="3245864444"/>
                    </a:ext>
                  </a:extLst>
                </a:gridCol>
                <a:gridCol w="2339975">
                  <a:extLst>
                    <a:ext uri="{9D8B030D-6E8A-4147-A177-3AD203B41FA5}">
                      <a16:colId xmlns:a16="http://schemas.microsoft.com/office/drawing/2014/main" val="3158378359"/>
                    </a:ext>
                  </a:extLst>
                </a:gridCol>
              </a:tblGrid>
              <a:tr h="545159">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싸움을 시작한다</a:t>
                      </a:r>
                      <a:r>
                        <a:rPr lang="en-US" altLang="ko-KR" sz="1200" b="0" dirty="0">
                          <a:solidFill>
                            <a:schemeClr val="tx1"/>
                          </a:solidFill>
                        </a:rPr>
                        <a:t>.</a:t>
                      </a:r>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인간의 모습을 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많은 술법을 사용하여 방랑자를 공격했고 방랑자는 그 공격을 피하고 막으며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를 궁지로 몰았다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482728874"/>
                  </a:ext>
                </a:extLst>
              </a:tr>
              <a:tr h="545159">
                <a:tc gridSpan="2">
                  <a:txBody>
                    <a:bodyPr/>
                    <a:lstStyle/>
                    <a:p>
                      <a:pPr algn="just" latinLnBrk="1"/>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하지 못했을 경우</a:t>
                      </a:r>
                      <a:endParaRPr lang="en-US" altLang="ko-KR" sz="1200" b="0" dirty="0">
                        <a:solidFill>
                          <a:schemeClr val="tx1"/>
                        </a:solidFill>
                      </a:endParaRPr>
                    </a:p>
                    <a:p>
                      <a:pPr algn="just" latinLnBrk="1"/>
                      <a:r>
                        <a:rPr lang="en-US" altLang="ko-KR" sz="1200" b="0" dirty="0">
                          <a:solidFill>
                            <a:schemeClr val="tx1"/>
                          </a:solidFill>
                        </a:rPr>
                        <a:t>or ‘</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포함한 모든 꼬리를 처리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했을 경우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3065195493"/>
                  </a:ext>
                </a:extLst>
              </a:tr>
              <a:tr h="1383866">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불러내고 본래의 모습인 거대한 아홉 꼬리의 구미호로 변하기 위해 </a:t>
                      </a:r>
                      <a:r>
                        <a:rPr lang="ko-KR" altLang="en-US" sz="1200" b="0" dirty="0" err="1">
                          <a:solidFill>
                            <a:schemeClr val="tx1"/>
                          </a:solidFill>
                        </a:rPr>
                        <a:t>결계를</a:t>
                      </a:r>
                      <a:r>
                        <a:rPr lang="ko-KR" altLang="en-US" sz="1200" b="0" dirty="0">
                          <a:solidFill>
                            <a:schemeClr val="tx1"/>
                          </a:solidFill>
                        </a:rPr>
                        <a:t> 치고  분신들로 방랑자를 공격해 온다</a:t>
                      </a:r>
                      <a:r>
                        <a:rPr lang="en-US" altLang="ko-KR" sz="1200" b="0" dirty="0">
                          <a:solidFill>
                            <a:schemeClr val="tx1"/>
                          </a:solidFill>
                        </a:rPr>
                        <a:t>.</a:t>
                      </a:r>
                    </a:p>
                    <a:p>
                      <a:pPr algn="just" latinLnBrk="1"/>
                      <a:r>
                        <a:rPr lang="ko-KR" altLang="en-US" sz="1200" b="0" dirty="0">
                          <a:solidFill>
                            <a:schemeClr val="tx1"/>
                          </a:solidFill>
                        </a:rPr>
                        <a:t>분신들을 모두 처치하자 </a:t>
                      </a:r>
                      <a:r>
                        <a:rPr lang="ko-KR" altLang="en-US" sz="1200" b="0" dirty="0" err="1">
                          <a:solidFill>
                            <a:schemeClr val="tx1"/>
                          </a:solidFill>
                        </a:rPr>
                        <a:t>결계가</a:t>
                      </a:r>
                      <a:r>
                        <a:rPr lang="ko-KR" altLang="en-US" sz="1200" b="0" dirty="0">
                          <a:solidFill>
                            <a:schemeClr val="tx1"/>
                          </a:solidFill>
                        </a:rPr>
                        <a:t> 깨지며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본래 모습을 보이고 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불러내려 하지만 이미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 꼬리들은 모두 방랑자에게 처치 당했다는 사실을 깨닫는다</a:t>
                      </a:r>
                      <a:r>
                        <a:rPr lang="en-US" altLang="ko-KR" sz="1200" b="0" dirty="0">
                          <a:solidFill>
                            <a:schemeClr val="tx1"/>
                          </a:solidFill>
                        </a:rPr>
                        <a:t>. </a:t>
                      </a:r>
                      <a:r>
                        <a:rPr lang="ko-KR" altLang="en-US" sz="1200" b="0" dirty="0">
                          <a:solidFill>
                            <a:schemeClr val="tx1"/>
                          </a:solidFill>
                        </a:rPr>
                        <a:t>결국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마지막 도박수로 지맥의 기운을 흡수하고 꼬리를 대신하여 거대한 구미호의 모습으로 변모한다</a:t>
                      </a:r>
                      <a:r>
                        <a:rPr lang="en-US" altLang="ko-KR" sz="1200" b="0" dirty="0">
                          <a:solidFill>
                            <a:schemeClr val="tx1"/>
                          </a:solidFill>
                        </a:rPr>
                        <a:t>.</a:t>
                      </a:r>
                    </a:p>
                    <a:p>
                      <a:pPr algn="just" latinLnBrk="1"/>
                      <a:r>
                        <a:rPr lang="ko-KR" altLang="en-US" sz="1200" b="0" dirty="0">
                          <a:solidFill>
                            <a:schemeClr val="tx1"/>
                          </a:solidFill>
                        </a:rPr>
                        <a:t>방랑자는 지맥으로 이루어진 아홉 꼬리를 가진 거대한 구미호와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36342548"/>
                  </a:ext>
                </a:extLst>
              </a:tr>
              <a:tr h="510213">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치열한 싸움은 방랑자의 승리로 막을 내렸고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연기가 되어 소멸한다</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소멸하자 지맥은 폭주하기 시작한다</a:t>
                      </a:r>
                      <a:r>
                        <a:rPr lang="en-US" altLang="ko-KR" sz="1200" b="0" dirty="0">
                          <a:solidFill>
                            <a:schemeClr val="tx1"/>
                          </a:solidFill>
                        </a:rPr>
                        <a:t>.</a:t>
                      </a:r>
                      <a:r>
                        <a:rPr lang="ko-KR" altLang="en-US" sz="1200" b="0" dirty="0">
                          <a:solidFill>
                            <a:schemeClr val="tx1"/>
                          </a:solidFill>
                        </a:rPr>
                        <a:t> </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232033978"/>
                  </a:ext>
                </a:extLst>
              </a:tr>
              <a:tr h="545159">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도달하지 못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1498273087"/>
                  </a:ext>
                </a:extLst>
              </a:tr>
              <a:tr h="5102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없음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있음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모으지 못함</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98263975"/>
                  </a:ext>
                </a:extLst>
              </a:tr>
              <a:tr h="1174189">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동료에게 마지막 말을 남기고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방랑자는 자신의 힘을 사용하여 지맥을 가까스로 봉인하고 다시 이런 일이 일어나지 않게 하기 위해 지맥의 수호자가 되어 평생을 그곳을 지킨다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방랑자와 동료들의 힘을 모아 지맥의 기운을 다스려 제압하여 구슬들에 봉인하고 방랑자와 동료들은 봉인된 지맥의 기운을 본래 있어야할 곳으로 보내기 위해서 여행을 떠난다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4925425"/>
                  </a:ext>
                </a:extLst>
              </a:tr>
            </a:tbl>
          </a:graphicData>
        </a:graphic>
      </p:graphicFrame>
    </p:spTree>
    <p:extLst>
      <p:ext uri="{BB962C8B-B14F-4D97-AF65-F5344CB8AC3E}">
        <p14:creationId xmlns:p14="http://schemas.microsoft.com/office/powerpoint/2010/main" val="282884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8BF5095-3E80-6991-E0CC-AB53C910C999}"/>
              </a:ext>
            </a:extLst>
          </p:cNvPr>
          <p:cNvGraphicFramePr>
            <a:graphicFrameLocks noGrp="1"/>
          </p:cNvGraphicFramePr>
          <p:nvPr>
            <p:extLst>
              <p:ext uri="{D42A27DB-BD31-4B8C-83A1-F6EECF244321}">
                <p14:modId xmlns:p14="http://schemas.microsoft.com/office/powerpoint/2010/main" val="3992902103"/>
              </p:ext>
            </p:extLst>
          </p:nvPr>
        </p:nvGraphicFramePr>
        <p:xfrm>
          <a:off x="2657835" y="1674202"/>
          <a:ext cx="6876329" cy="3509595"/>
        </p:xfrm>
        <a:graphic>
          <a:graphicData uri="http://schemas.openxmlformats.org/drawingml/2006/table">
            <a:tbl>
              <a:tblPr firstRow="1" bandRow="1">
                <a:tableStyleId>{5C22544A-7EE6-4342-B048-85BDC9FD1C3A}</a:tableStyleId>
              </a:tblPr>
              <a:tblGrid>
                <a:gridCol w="1221977">
                  <a:extLst>
                    <a:ext uri="{9D8B030D-6E8A-4147-A177-3AD203B41FA5}">
                      <a16:colId xmlns:a16="http://schemas.microsoft.com/office/drawing/2014/main" val="2069246486"/>
                    </a:ext>
                  </a:extLst>
                </a:gridCol>
                <a:gridCol w="5654352">
                  <a:extLst>
                    <a:ext uri="{9D8B030D-6E8A-4147-A177-3AD203B41FA5}">
                      <a16:colId xmlns:a16="http://schemas.microsoft.com/office/drawing/2014/main" val="3412645667"/>
                    </a:ext>
                  </a:extLst>
                </a:gridCol>
              </a:tblGrid>
              <a:tr h="389955">
                <a:tc gridSpan="2">
                  <a:txBody>
                    <a:bodyPr/>
                    <a:lstStyle/>
                    <a:p>
                      <a:pPr latinLnBrk="1"/>
                      <a:r>
                        <a:rPr lang="ko-KR" altLang="en-US" sz="1800" b="0" dirty="0">
                          <a:solidFill>
                            <a:schemeClr val="tx1"/>
                          </a:solidFill>
                        </a:rPr>
                        <a:t>퀘스트 분류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253955943"/>
                  </a:ext>
                </a:extLst>
              </a:tr>
              <a:tr h="389955">
                <a:tc>
                  <a:txBody>
                    <a:bodyPr/>
                    <a:lstStyle/>
                    <a:p>
                      <a:pPr algn="ctr" latinLnBrk="1"/>
                      <a:r>
                        <a:rPr lang="ko-KR" altLang="en-US" sz="18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b="0" dirty="0">
                          <a:solidFill>
                            <a:schemeClr val="tx1"/>
                          </a:solidFill>
                        </a:rPr>
                        <a:t>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724705"/>
                  </a:ext>
                </a:extLst>
              </a:tr>
              <a:tr h="389955">
                <a:tc>
                  <a:txBody>
                    <a:bodyPr/>
                    <a:lstStyle/>
                    <a:p>
                      <a:pPr algn="ctr" latinLnBrk="1"/>
                      <a:r>
                        <a:rPr lang="ko-KR" altLang="en-US" sz="18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몬스터를 일정량 이상 잡는 것</a:t>
                      </a:r>
                      <a:endParaRPr lang="en-US" altLang="ko-KR" sz="1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630024"/>
                  </a:ext>
                </a:extLst>
              </a:tr>
              <a:tr h="389955">
                <a:tc>
                  <a:txBody>
                    <a:bodyPr/>
                    <a:lstStyle/>
                    <a:p>
                      <a:pPr algn="ctr" latinLnBrk="1"/>
                      <a:r>
                        <a:rPr lang="ko-KR" altLang="en-US" sz="18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얻어 가져오는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73897"/>
                  </a:ext>
                </a:extLst>
              </a:tr>
              <a:tr h="389955">
                <a:tc>
                  <a:txBody>
                    <a:bodyPr/>
                    <a:lstStyle/>
                    <a:p>
                      <a:pPr algn="ctr" latinLnBrk="1"/>
                      <a:r>
                        <a:rPr lang="ko-KR" altLang="en-US" sz="18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지역에 도착하는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3750984"/>
                  </a:ext>
                </a:extLst>
              </a:tr>
              <a:tr h="389955">
                <a:tc>
                  <a:txBody>
                    <a:bodyPr/>
                    <a:lstStyle/>
                    <a:p>
                      <a:pPr algn="ctr" latinLnBrk="1"/>
                      <a:r>
                        <a:rPr lang="ko-KR" altLang="en-US" sz="1800" b="0" dirty="0">
                          <a:solidFill>
                            <a:schemeClr val="tx1"/>
                          </a:solidFill>
                        </a:rPr>
                        <a:t>호위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캐릭터를 지키는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4465329"/>
                  </a:ext>
                </a:extLst>
              </a:tr>
              <a:tr h="389955">
                <a:tc>
                  <a:txBody>
                    <a:bodyPr/>
                    <a:lstStyle/>
                    <a:p>
                      <a:pPr algn="ctr" latinLnBrk="1"/>
                      <a:r>
                        <a:rPr lang="ko-KR" altLang="en-US" sz="1800" b="0" dirty="0">
                          <a:solidFill>
                            <a:schemeClr val="tx1"/>
                          </a:solidFill>
                        </a:rPr>
                        <a:t>배달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다른 캐릭터에게 전달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767939"/>
                  </a:ext>
                </a:extLst>
              </a:tr>
              <a:tr h="389955">
                <a:tc>
                  <a:txBody>
                    <a:bodyPr/>
                    <a:lstStyle/>
                    <a:p>
                      <a:pPr algn="ctr" latinLnBrk="1"/>
                      <a:r>
                        <a:rPr lang="ko-KR" altLang="en-US" sz="18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캐릭터와 대화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924218"/>
                  </a:ext>
                </a:extLst>
              </a:tr>
              <a:tr h="389955">
                <a:tc>
                  <a:txBody>
                    <a:bodyPr/>
                    <a:lstStyle/>
                    <a:p>
                      <a:pPr algn="ctr" latinLnBrk="1"/>
                      <a:r>
                        <a:rPr lang="ko-KR" altLang="en-US" sz="18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일정 시간 동안 생존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6220186"/>
                  </a:ext>
                </a:extLst>
              </a:tr>
            </a:tbl>
          </a:graphicData>
        </a:graphic>
      </p:graphicFrame>
      <p:sp>
        <p:nvSpPr>
          <p:cNvPr id="3" name="제목 1">
            <a:extLst>
              <a:ext uri="{FF2B5EF4-FFF2-40B4-BE49-F238E27FC236}">
                <a16:creationId xmlns:a16="http://schemas.microsoft.com/office/drawing/2014/main" id="{1C9F892C-7029-44E2-A120-34B8C26EF25F}"/>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퀘스트의 분류</a:t>
            </a:r>
          </a:p>
        </p:txBody>
      </p:sp>
    </p:spTree>
    <p:extLst>
      <p:ext uri="{BB962C8B-B14F-4D97-AF65-F5344CB8AC3E}">
        <p14:creationId xmlns:p14="http://schemas.microsoft.com/office/powerpoint/2010/main" val="399280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168938049"/>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571577249"/>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7238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84086604"/>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동물 사냥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가족과 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가족과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사냥터로 이동하기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토끼 사냥하기</a:t>
                      </a:r>
                      <a:r>
                        <a:rPr lang="en-US" altLang="ko-KR" sz="1200" b="0" dirty="0">
                          <a:solidFill>
                            <a:schemeClr val="tx1"/>
                          </a:solidFill>
                        </a:rPr>
                        <a:t>(2</a:t>
                      </a:r>
                      <a:r>
                        <a:rPr lang="ko-KR" altLang="en-US" sz="1200" b="0" dirty="0">
                          <a:solidFill>
                            <a:schemeClr val="tx1"/>
                          </a:solidFill>
                        </a:rPr>
                        <a:t>마리 이상</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사슴을 발견하기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사슴 근처로 이동하기 </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영상 재생</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strike="sngStrike" dirty="0">
                          <a:solidFill>
                            <a:schemeClr val="tx1"/>
                          </a:solidFill>
                        </a:rPr>
                        <a:t>사슴에게 조준하고 활시위를 당겨 화살을 발사 하기 직전에 갑자기 나타난 괴물이 사슴을 덮치고 플레이어는 실수로 괴물 근처에 화살을 발사하고 플레이어를 눈치챈 괴물이 플레이어를 응시한다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534955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도망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마을로 도망가기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연출</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strike="sngStrike" dirty="0">
                          <a:solidFill>
                            <a:schemeClr val="tx1"/>
                          </a:solidFill>
                        </a:rPr>
                        <a:t>도망가던 중 언덕을 지나다가 마을이 불타고 있는 것을 발견한다</a:t>
                      </a:r>
                      <a:r>
                        <a:rPr lang="en-US" altLang="ko-KR" sz="1200" b="0" strike="sngStrike" dirty="0">
                          <a:solidFill>
                            <a:schemeClr val="tx1"/>
                          </a:solidFill>
                        </a:rPr>
                        <a:t>.</a:t>
                      </a:r>
                      <a:r>
                        <a:rPr lang="ko-KR" altLang="en-US" sz="1200" b="0" strike="sngStrike" dirty="0">
                          <a:solidFill>
                            <a:schemeClr val="tx1"/>
                          </a:solidFill>
                        </a:rPr>
                        <a:t>마을을 천천히 클로즈업 한 다음 시선이 왼쪽에서 오른쪽으로 천천히 이동한 다음 본래 상태로 돌아옴</a:t>
                      </a:r>
                      <a:endParaRPr lang="en-US" altLang="ko-KR" sz="1200" b="0" strike="sngStrike"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7970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022383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수색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불타는 마을로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폐허 속 가족들의 시신 발견하기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연출</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마을에 들어온 괴물들이 플레이어를 발견하고 소리를 지르고 플레이어 소리를 듣고 일어난다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4.</a:t>
                      </a:r>
                      <a:r>
                        <a:rPr lang="ko-KR" altLang="en-US" sz="1200" b="0" dirty="0">
                          <a:solidFill>
                            <a:schemeClr val="tx1"/>
                          </a:solidFill>
                        </a:rPr>
                        <a:t>마을 밖으로 도주하기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영상 재생</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플레이어가 괴물들에게서 살기 위해서 계속 달리다가 돌부리에 발이 걸려 넘어지고 괴물들에게 공격 받기 직전 근처를 지나가던 노인이 플레이어를 구해준다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88459504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소문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자신을 구해준 노인을 스승으로 모시고 스승을 따라 수행하는 모습을 보여주고 </a:t>
                      </a:r>
                      <a:r>
                        <a:rPr lang="en-US" altLang="ko-KR" sz="1200" b="0" strike="sngStrike" dirty="0">
                          <a:solidFill>
                            <a:schemeClr val="tx1"/>
                          </a:solidFill>
                        </a:rPr>
                        <a:t>1</a:t>
                      </a:r>
                      <a:r>
                        <a:rPr lang="ko-KR" altLang="en-US" sz="1200" b="0" strike="sngStrike" dirty="0">
                          <a:solidFill>
                            <a:schemeClr val="tx1"/>
                          </a:solidFill>
                        </a:rPr>
                        <a:t>년이 지났다는 텍스트가 나온다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2.</a:t>
                      </a:r>
                      <a:r>
                        <a:rPr lang="ko-KR" altLang="en-US" sz="1200" b="0" dirty="0">
                          <a:solidFill>
                            <a:schemeClr val="tx1"/>
                          </a:solidFill>
                        </a:rPr>
                        <a:t>괴물 사냥하기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사냥한 괴물을 해체하기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마을로 이동하기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상점에서 전리품 거래하기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토벌단에 대한 소문을 듣기</a:t>
                      </a:r>
                      <a:endParaRPr lang="en-US" altLang="ko-KR" sz="1200" b="0" dirty="0">
                        <a:solidFill>
                          <a:schemeClr val="tx1"/>
                        </a:solidFill>
                      </a:endParaRPr>
                    </a:p>
                    <a:p>
                      <a:pPr latinLnBrk="1"/>
                      <a:r>
                        <a:rPr lang="en-US" altLang="ko-KR" sz="1200" b="0" dirty="0">
                          <a:solidFill>
                            <a:schemeClr val="tx1"/>
                          </a:solidFill>
                        </a:rPr>
                        <a:t>8.</a:t>
                      </a:r>
                      <a:r>
                        <a:rPr lang="ko-KR" altLang="en-US" sz="1200" b="0" dirty="0">
                          <a:solidFill>
                            <a:schemeClr val="tx1"/>
                          </a:solidFill>
                        </a:rPr>
                        <a:t>마을 사람들과 대화하여 </a:t>
                      </a:r>
                      <a:r>
                        <a:rPr lang="ko-KR" altLang="en-US" sz="1200" b="0" dirty="0" err="1">
                          <a:solidFill>
                            <a:schemeClr val="tx1"/>
                          </a:solidFill>
                        </a:rPr>
                        <a:t>토벌단</a:t>
                      </a:r>
                      <a:r>
                        <a:rPr lang="ko-KR" altLang="en-US" sz="1200" b="0" dirty="0">
                          <a:solidFill>
                            <a:schemeClr val="tx1"/>
                          </a:solidFill>
                        </a:rPr>
                        <a:t> 정보 듣기</a:t>
                      </a:r>
                      <a:r>
                        <a:rPr lang="en-US" altLang="ko-KR" sz="1200" b="0" dirty="0">
                          <a:solidFill>
                            <a:schemeClr val="tx1"/>
                          </a:solidFill>
                        </a:rPr>
                        <a:t>(</a:t>
                      </a:r>
                      <a:r>
                        <a:rPr lang="ko-KR" altLang="en-US" sz="1200" b="0" dirty="0">
                          <a:solidFill>
                            <a:schemeClr val="tx1"/>
                          </a:solidFill>
                        </a:rPr>
                        <a:t>최소 </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2567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92138587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접수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스승과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입단 시험 장소로 이동하기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입단 시험 접수하기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70778678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시험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시험관에게 아이템</a:t>
                      </a:r>
                      <a:r>
                        <a:rPr lang="en-US" altLang="ko-KR" sz="1200" b="0" dirty="0">
                          <a:solidFill>
                            <a:schemeClr val="tx1"/>
                          </a:solidFill>
                        </a:rPr>
                        <a:t>(</a:t>
                      </a:r>
                      <a:r>
                        <a:rPr lang="ko-KR" altLang="en-US" sz="1200" b="0" dirty="0">
                          <a:solidFill>
                            <a:schemeClr val="tx1"/>
                          </a:solidFill>
                        </a:rPr>
                        <a:t>정보</a:t>
                      </a:r>
                      <a:r>
                        <a:rPr lang="en-US" altLang="ko-KR" sz="1200" b="0" dirty="0">
                          <a:solidFill>
                            <a:schemeClr val="tx1"/>
                          </a:solidFill>
                        </a:rPr>
                        <a:t>)</a:t>
                      </a:r>
                      <a:r>
                        <a:rPr lang="ko-KR" altLang="en-US" sz="1200" b="0" dirty="0">
                          <a:solidFill>
                            <a:schemeClr val="tx1"/>
                          </a:solidFill>
                        </a:rPr>
                        <a:t>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가방을 열어 정보 확인하기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 시험관에게 전리품 전달하기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317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987331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만남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대기장으로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시험관에게 전리품 전달하기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5919996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입단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43302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15974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143573161"/>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동물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게임 시작 시 자동 발생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오늘 치 사냥을 하기 위해 가족들에게 인사를 하고 산속 사냥터로 이동했다</a:t>
                      </a:r>
                      <a:r>
                        <a:rPr lang="en-US" altLang="ko-KR" sz="1000" b="0" dirty="0">
                          <a:solidFill>
                            <a:schemeClr val="tx1"/>
                          </a:solidFill>
                        </a:rPr>
                        <a:t>.</a:t>
                      </a:r>
                    </a:p>
                    <a:p>
                      <a:pPr latinLnBrk="1"/>
                      <a:r>
                        <a:rPr lang="ko-KR" altLang="en-US" sz="1000" b="0" dirty="0">
                          <a:solidFill>
                            <a:schemeClr val="tx1"/>
                          </a:solidFill>
                        </a:rPr>
                        <a:t>토끼를 사냥한 다음</a:t>
                      </a:r>
                      <a:r>
                        <a:rPr lang="en-US" altLang="ko-KR" sz="1000" b="0" dirty="0">
                          <a:solidFill>
                            <a:schemeClr val="tx1"/>
                          </a:solidFill>
                        </a:rPr>
                        <a:t>, </a:t>
                      </a:r>
                      <a:r>
                        <a:rPr lang="ko-KR" altLang="en-US" sz="1000" b="0" dirty="0">
                          <a:solidFill>
                            <a:schemeClr val="tx1"/>
                          </a:solidFill>
                        </a:rPr>
                        <a:t>사슴을 발견하고 사슴에게 들키지 않게 조심스럽게 근처로 이동하자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토끼 사냥 </a:t>
                      </a:r>
                      <a:r>
                        <a:rPr lang="en-US" altLang="ko-KR" sz="1000" b="0" dirty="0">
                          <a:solidFill>
                            <a:schemeClr val="tx1"/>
                          </a:solidFill>
                        </a:rPr>
                        <a:t>2</a:t>
                      </a:r>
                      <a:r>
                        <a:rPr lang="ko-KR" altLang="en-US" sz="1000" b="0" dirty="0">
                          <a:solidFill>
                            <a:schemeClr val="tx1"/>
                          </a:solidFill>
                        </a:rPr>
                        <a:t>마리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사슴 발견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사슴 근처로 이동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88336126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a:t>
                      </a:r>
                      <a:r>
                        <a:rPr lang="ko-KR" altLang="en-US" sz="1000" b="0" dirty="0">
                          <a:solidFill>
                            <a:schemeClr val="tx1"/>
                          </a:solidFill>
                        </a:rPr>
                        <a:t> 사냥 다녀오겠습니다</a:t>
                      </a:r>
                      <a:r>
                        <a:rPr lang="en-US" altLang="ko-KR" sz="1000" b="0" dirty="0">
                          <a:solidFill>
                            <a:schemeClr val="tx1"/>
                          </a:solidFill>
                        </a:rPr>
                        <a:t>.</a:t>
                      </a:r>
                    </a:p>
                    <a:p>
                      <a:pPr latinLnBrk="1"/>
                      <a:r>
                        <a:rPr lang="ko-KR" altLang="en-US" sz="1000" b="0" dirty="0">
                          <a:solidFill>
                            <a:schemeClr val="tx1"/>
                          </a:solidFill>
                        </a:rPr>
                        <a:t>어머니 </a:t>
                      </a:r>
                      <a:r>
                        <a:rPr lang="en-US" altLang="ko-KR" sz="1000" b="0" dirty="0">
                          <a:solidFill>
                            <a:schemeClr val="tx1"/>
                          </a:solidFill>
                        </a:rPr>
                        <a:t>: </a:t>
                      </a:r>
                      <a:r>
                        <a:rPr lang="ko-KR" altLang="en-US" sz="1000" b="0" dirty="0">
                          <a:solidFill>
                            <a:schemeClr val="tx1"/>
                          </a:solidFill>
                        </a:rPr>
                        <a:t>조심해서 다녀와</a:t>
                      </a:r>
                      <a:endParaRPr lang="en-US" altLang="ko-KR" sz="1000" b="0" dirty="0">
                        <a:solidFill>
                          <a:schemeClr val="tx1"/>
                        </a:solidFill>
                      </a:endParaRPr>
                    </a:p>
                    <a:p>
                      <a:pPr latinLnBrk="1"/>
                      <a:r>
                        <a:rPr lang="ko-KR" altLang="en-US" sz="1000" b="0" dirty="0">
                          <a:solidFill>
                            <a:schemeClr val="tx1"/>
                          </a:solidFill>
                        </a:rPr>
                        <a:t>동생들 </a:t>
                      </a:r>
                      <a:r>
                        <a:rPr lang="en-US" altLang="ko-KR" sz="1000" b="0" dirty="0">
                          <a:solidFill>
                            <a:schemeClr val="tx1"/>
                          </a:solidFill>
                        </a:rPr>
                        <a:t>: </a:t>
                      </a:r>
                      <a:r>
                        <a:rPr lang="ko-KR" altLang="en-US" sz="1000" b="0" dirty="0">
                          <a:solidFill>
                            <a:schemeClr val="tx1"/>
                          </a:solidFill>
                        </a:rPr>
                        <a:t>많이 잡아와</a:t>
                      </a:r>
                      <a:endParaRPr lang="en-US" altLang="ko-KR" sz="1000" b="0" dirty="0">
                        <a:solidFill>
                          <a:schemeClr val="tx1"/>
                        </a:solidFill>
                      </a:endParaRPr>
                    </a:p>
                    <a:p>
                      <a:pPr latinLnBrk="1"/>
                      <a:r>
                        <a:rPr lang="ko-KR" altLang="en-US" sz="1000" b="0" dirty="0">
                          <a:solidFill>
                            <a:schemeClr val="tx1"/>
                          </a:solidFill>
                        </a:rPr>
                        <a:t>아버지 </a:t>
                      </a:r>
                      <a:r>
                        <a:rPr lang="en-US" altLang="ko-KR" sz="1000" b="0" dirty="0">
                          <a:solidFill>
                            <a:schemeClr val="tx1"/>
                          </a:solidFill>
                        </a:rPr>
                        <a:t>: </a:t>
                      </a:r>
                      <a:r>
                        <a:rPr lang="ko-KR" altLang="en-US" sz="1000" b="0" dirty="0">
                          <a:solidFill>
                            <a:schemeClr val="tx1"/>
                          </a:solidFill>
                        </a:rPr>
                        <a:t>산이 좀 어수선한 것 같다</a:t>
                      </a:r>
                      <a:r>
                        <a:rPr lang="en-US" altLang="ko-KR" sz="1000" b="0" dirty="0">
                          <a:solidFill>
                            <a:schemeClr val="tx1"/>
                          </a:solidFill>
                        </a:rPr>
                        <a:t>. </a:t>
                      </a:r>
                      <a:r>
                        <a:rPr lang="ko-KR" altLang="en-US" sz="1000" b="0" dirty="0">
                          <a:solidFill>
                            <a:schemeClr val="tx1"/>
                          </a:solidFill>
                        </a:rPr>
                        <a:t>오늘은 특히 더 조심해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토끼를 </a:t>
                      </a:r>
                      <a:r>
                        <a:rPr lang="en-US" altLang="ko-KR" sz="1000" b="0" dirty="0">
                          <a:solidFill>
                            <a:schemeClr val="tx1"/>
                          </a:solidFill>
                        </a:rPr>
                        <a:t>2</a:t>
                      </a:r>
                      <a:r>
                        <a:rPr lang="ko-KR" altLang="en-US" sz="1000" b="0" dirty="0">
                          <a:solidFill>
                            <a:schemeClr val="tx1"/>
                          </a:solidFill>
                        </a:rPr>
                        <a:t>마리 잡은 뒤</a:t>
                      </a:r>
                      <a:r>
                        <a:rPr lang="en-US" altLang="ko-KR" sz="1000" b="0" dirty="0">
                          <a:solidFill>
                            <a:schemeClr val="tx1"/>
                          </a:solidFill>
                        </a:rPr>
                        <a:t>, </a:t>
                      </a:r>
                      <a:r>
                        <a:rPr lang="ko-KR" altLang="en-US" sz="1000" b="0" dirty="0">
                          <a:solidFill>
                            <a:schemeClr val="tx1"/>
                          </a:solidFill>
                        </a:rPr>
                        <a:t>근처에서 사슴이 나타난다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들키지 않게 천천히 다가가자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396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D9335E25-03C9-45D8-B4F4-5E3DD30E1D6F}"/>
              </a:ext>
            </a:extLst>
          </p:cNvPr>
          <p:cNvGraphicFramePr>
            <a:graphicFrameLocks noGrp="1"/>
          </p:cNvGraphicFramePr>
          <p:nvPr>
            <p:extLst>
              <p:ext uri="{D42A27DB-BD31-4B8C-83A1-F6EECF244321}">
                <p14:modId xmlns:p14="http://schemas.microsoft.com/office/powerpoint/2010/main" val="3158676350"/>
              </p:ext>
            </p:extLst>
          </p:nvPr>
        </p:nvGraphicFramePr>
        <p:xfrm>
          <a:off x="1416050" y="1690688"/>
          <a:ext cx="4679950" cy="296672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606984394"/>
                    </a:ext>
                  </a:extLst>
                </a:gridCol>
              </a:tblGrid>
              <a:tr h="370840">
                <a:tc>
                  <a:txBody>
                    <a:bodyPr/>
                    <a:lstStyle/>
                    <a:p>
                      <a:pPr latinLnBrk="1"/>
                      <a:r>
                        <a:rPr lang="ko-KR" altLang="en-US" b="0" dirty="0">
                          <a:solidFill>
                            <a:schemeClr val="tx1"/>
                          </a:solidFill>
                        </a:rPr>
                        <a:t>개요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24073"/>
                  </a:ext>
                </a:extLst>
              </a:tr>
              <a:tr h="370840">
                <a:tc>
                  <a:txBody>
                    <a:bodyPr/>
                    <a:lstStyle/>
                    <a:p>
                      <a:pPr latinLnBrk="1"/>
                      <a:r>
                        <a:rPr lang="ko-KR" altLang="en-US" b="0" dirty="0">
                          <a:solidFill>
                            <a:schemeClr val="tx1"/>
                          </a:solidFill>
                        </a:rPr>
                        <a:t>시놉시스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711127"/>
                  </a:ext>
                </a:extLst>
              </a:tr>
              <a:tr h="370840">
                <a:tc>
                  <a:txBody>
                    <a:bodyPr/>
                    <a:lstStyle/>
                    <a:p>
                      <a:pPr latinLnBrk="1"/>
                      <a:r>
                        <a:rPr lang="ko-KR" altLang="en-US" b="0" dirty="0">
                          <a:solidFill>
                            <a:schemeClr val="tx1"/>
                          </a:solidFill>
                        </a:rPr>
                        <a:t>서론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806370"/>
                  </a:ext>
                </a:extLst>
              </a:tr>
              <a:tr h="370840">
                <a:tc>
                  <a:txBody>
                    <a:bodyPr/>
                    <a:lstStyle/>
                    <a:p>
                      <a:pPr latinLnBrk="1"/>
                      <a:r>
                        <a:rPr lang="ko-KR" altLang="en-US" b="0" dirty="0">
                          <a:solidFill>
                            <a:schemeClr val="tx1"/>
                          </a:solidFill>
                        </a:rPr>
                        <a:t>본론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5034878"/>
                  </a:ext>
                </a:extLst>
              </a:tr>
              <a:tr h="370840">
                <a:tc>
                  <a:txBody>
                    <a:bodyPr/>
                    <a:lstStyle/>
                    <a:p>
                      <a:pPr latinLnBrk="1"/>
                      <a:r>
                        <a:rPr lang="ko-KR" altLang="en-US" b="0" dirty="0">
                          <a:solidFill>
                            <a:schemeClr val="tx1"/>
                          </a:solidFill>
                        </a:rPr>
                        <a:t>결론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714952"/>
                  </a:ext>
                </a:extLst>
              </a:tr>
              <a:tr h="370840">
                <a:tc>
                  <a:txBody>
                    <a:bodyPr/>
                    <a:lstStyle/>
                    <a:p>
                      <a:pPr latinLnBrk="1"/>
                      <a:r>
                        <a:rPr lang="ko-KR" altLang="en-US" b="0" dirty="0">
                          <a:solidFill>
                            <a:schemeClr val="tx1"/>
                          </a:solidFill>
                        </a:rPr>
                        <a:t>챕터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422055"/>
                  </a:ext>
                </a:extLst>
              </a:tr>
              <a:tr h="370840">
                <a:tc>
                  <a:txBody>
                    <a:bodyPr/>
                    <a:lstStyle/>
                    <a:p>
                      <a:pPr latinLnBrk="1"/>
                      <a:r>
                        <a:rPr lang="ko-KR" altLang="en-US"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177940"/>
                  </a:ext>
                </a:extLst>
              </a:tr>
              <a:tr h="370840">
                <a:tc>
                  <a:txBody>
                    <a:bodyPr/>
                    <a:lstStyle/>
                    <a:p>
                      <a:pPr latinLnBrk="1"/>
                      <a:r>
                        <a:rPr lang="ko-KR" altLang="en-US" b="0" dirty="0">
                          <a:solidFill>
                            <a:schemeClr val="tx1"/>
                          </a:solidFill>
                        </a:rPr>
                        <a:t>진행 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9854979"/>
                  </a:ext>
                </a:extLst>
              </a:tr>
            </a:tbl>
          </a:graphicData>
        </a:graphic>
      </p:graphicFrame>
      <p:sp>
        <p:nvSpPr>
          <p:cNvPr id="7" name="제목 1">
            <a:extLst>
              <a:ext uri="{FF2B5EF4-FFF2-40B4-BE49-F238E27FC236}">
                <a16:creationId xmlns:a16="http://schemas.microsoft.com/office/drawing/2014/main" id="{34030390-7ADB-4EFB-89E5-CFAD30D842F0}"/>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목차</a:t>
            </a:r>
          </a:p>
        </p:txBody>
      </p:sp>
    </p:spTree>
    <p:extLst>
      <p:ext uri="{BB962C8B-B14F-4D97-AF65-F5344CB8AC3E}">
        <p14:creationId xmlns:p14="http://schemas.microsoft.com/office/powerpoint/2010/main" val="15602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442232507"/>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생존</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사슴을 발견하고 활시위를 당기고 쏠 준비를 하던 중 갑자기 나타난 괴물이 사슴을 덮쳤다</a:t>
                      </a:r>
                      <a:r>
                        <a:rPr lang="en-US" altLang="ko-KR" sz="1000" b="0" dirty="0">
                          <a:solidFill>
                            <a:schemeClr val="tx1"/>
                          </a:solidFill>
                        </a:rPr>
                        <a:t>. </a:t>
                      </a:r>
                    </a:p>
                    <a:p>
                      <a:pPr latinLnBrk="1"/>
                      <a:r>
                        <a:rPr lang="ko-KR" altLang="en-US" sz="1000" b="0" dirty="0">
                          <a:solidFill>
                            <a:schemeClr val="tx1"/>
                          </a:solidFill>
                        </a:rPr>
                        <a:t>혼자서 괴물과 싸울 수 없다</a:t>
                      </a:r>
                      <a:r>
                        <a:rPr lang="en-US" altLang="ko-KR" sz="1000" b="0" dirty="0">
                          <a:solidFill>
                            <a:schemeClr val="tx1"/>
                          </a:solidFill>
                        </a:rPr>
                        <a:t>. </a:t>
                      </a:r>
                      <a:r>
                        <a:rPr lang="ko-KR" altLang="en-US" sz="1000" b="0" dirty="0">
                          <a:solidFill>
                            <a:schemeClr val="tx1"/>
                          </a:solidFill>
                        </a:rPr>
                        <a:t>마을로 돌아가서 도움을 청해야 한다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마을로 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51158829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플레이어가 사슴을 향해 활을 조준하고 쏘기 직전 어디선가 나타난 괴물이 사슴을 덮치고 플레이어는 놀라 넘어진다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헛</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괴물이 플레이어를 응시한다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혼자서는 어떻게 할 방법이 없다</a:t>
                      </a:r>
                      <a:r>
                        <a:rPr lang="en-US" altLang="ko-KR" sz="1000" b="0" dirty="0">
                          <a:solidFill>
                            <a:schemeClr val="tx1"/>
                          </a:solidFill>
                        </a:rPr>
                        <a:t>. </a:t>
                      </a:r>
                      <a:r>
                        <a:rPr lang="ko-KR" altLang="en-US" sz="1000" b="0" dirty="0">
                          <a:solidFill>
                            <a:schemeClr val="tx1"/>
                          </a:solidFill>
                        </a:rPr>
                        <a:t>마을로 가서 도움을 청하자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49805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026061229"/>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수색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탐사</a:t>
                      </a:r>
                      <a:r>
                        <a:rPr lang="en-US" altLang="ko-KR" sz="1000" b="0" dirty="0">
                          <a:solidFill>
                            <a:schemeClr val="tx1"/>
                          </a:solidFill>
                        </a:rPr>
                        <a:t>, </a:t>
                      </a:r>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괴물에게서 마을로 도망치던 중에 마을이 불타고 있는 것을 발견했다</a:t>
                      </a:r>
                      <a:r>
                        <a:rPr lang="en-US" altLang="ko-KR" sz="1000" b="0" dirty="0">
                          <a:solidFill>
                            <a:schemeClr val="tx1"/>
                          </a:solidFill>
                        </a:rPr>
                        <a:t>.</a:t>
                      </a:r>
                    </a:p>
                    <a:p>
                      <a:pPr latinLnBrk="1"/>
                      <a:r>
                        <a:rPr lang="ko-KR" altLang="en-US" sz="1000" b="0" dirty="0">
                          <a:solidFill>
                            <a:schemeClr val="tx1"/>
                          </a:solidFill>
                        </a:rPr>
                        <a:t>이미 폐허가 된 마을 속에서 가족들이 무사한지 확인하자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가족들의 상태 확인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도주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56690929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괴물을 피해 마을로 도망치던 중 언덕을 지나다가 불타고 있는 마을을 발견한다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마을이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플레이어는 급히 마을로 들어와 폐허 속에서 가족들을 찾는다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어머니</a:t>
                      </a:r>
                      <a:r>
                        <a:rPr lang="en-US" altLang="ko-KR" sz="1000" b="0" dirty="0">
                          <a:solidFill>
                            <a:schemeClr val="tx1"/>
                          </a:solidFill>
                        </a:rPr>
                        <a:t>! </a:t>
                      </a:r>
                      <a:r>
                        <a:rPr lang="ko-KR" altLang="en-US" sz="1000" b="0" dirty="0">
                          <a:solidFill>
                            <a:schemeClr val="tx1"/>
                          </a:solidFill>
                        </a:rPr>
                        <a:t>아버지</a:t>
                      </a:r>
                      <a:r>
                        <a:rPr lang="en-US" altLang="ko-KR" sz="1000" b="0" dirty="0">
                          <a:solidFill>
                            <a:schemeClr val="tx1"/>
                          </a:solidFill>
                        </a:rPr>
                        <a:t>!! </a:t>
                      </a:r>
                      <a:r>
                        <a:rPr lang="ko-KR" altLang="en-US" sz="1000" b="0" dirty="0">
                          <a:solidFill>
                            <a:schemeClr val="tx1"/>
                          </a:solidFill>
                        </a:rPr>
                        <a:t>다들 대답해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폐허 속에서 가족들의 시신을 발견하고 힘 없이 무릎을 꿇고 흐느껴 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마을에 들어온 괴물들이 플레이어를 발견하고 소리를 지르고 소리를 들은 플레이어는 놀라 일어서고 잠시 가족들의 시신을 본다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잠시 고민하던 플레이어는 입을 꽉 물며 마을 밖을 향해서 달린다</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64347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79641182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소문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 도망치던 중 자신을 구해준 노인을 스승으로 모시고 스승님과 함께 수행한지 </a:t>
                      </a:r>
                      <a:r>
                        <a:rPr lang="en-US" altLang="ko-KR" sz="1000" b="0" dirty="0">
                          <a:solidFill>
                            <a:schemeClr val="tx1"/>
                          </a:solidFill>
                        </a:rPr>
                        <a:t>1</a:t>
                      </a:r>
                      <a:r>
                        <a:rPr lang="ko-KR" altLang="en-US" sz="1000" b="0" dirty="0">
                          <a:solidFill>
                            <a:schemeClr val="tx1"/>
                          </a:solidFill>
                        </a:rPr>
                        <a:t>년이 지났다</a:t>
                      </a:r>
                      <a:r>
                        <a:rPr lang="en-US" altLang="ko-KR" sz="1000" b="0" dirty="0">
                          <a:solidFill>
                            <a:schemeClr val="tx1"/>
                          </a:solidFill>
                        </a:rPr>
                        <a:t>.</a:t>
                      </a:r>
                    </a:p>
                    <a:p>
                      <a:pPr latinLnBrk="1"/>
                      <a:r>
                        <a:rPr lang="ko-KR" altLang="en-US" sz="1000" b="0" dirty="0">
                          <a:solidFill>
                            <a:schemeClr val="tx1"/>
                          </a:solidFill>
                        </a:rPr>
                        <a:t>스승에게 배운 기술로 괴물을 사냥하고 얻은 전리품으로 근처 마을 상인과 거래를 한 뒤</a:t>
                      </a:r>
                      <a:r>
                        <a:rPr lang="en-US" altLang="ko-KR" sz="1000" b="0" dirty="0">
                          <a:solidFill>
                            <a:schemeClr val="tx1"/>
                          </a:solidFill>
                        </a:rPr>
                        <a:t>, </a:t>
                      </a:r>
                      <a:r>
                        <a:rPr lang="ko-KR" altLang="en-US" sz="1000" b="0" dirty="0">
                          <a:solidFill>
                            <a:schemeClr val="tx1"/>
                          </a:solidFill>
                        </a:rPr>
                        <a:t>토벌단에 대한 소문을 들었다</a:t>
                      </a:r>
                      <a:r>
                        <a:rPr lang="en-US" altLang="ko-KR" sz="1000" b="0" dirty="0">
                          <a:solidFill>
                            <a:schemeClr val="tx1"/>
                          </a:solidFill>
                        </a:rPr>
                        <a:t>.</a:t>
                      </a:r>
                    </a:p>
                    <a:p>
                      <a:pPr latinLnBrk="1"/>
                      <a:r>
                        <a:rPr lang="ko-KR" altLang="en-US" sz="1000" b="0" dirty="0">
                          <a:solidFill>
                            <a:schemeClr val="tx1"/>
                          </a:solidFill>
                        </a:rPr>
                        <a:t>마을 사람들에게 토벌단에 대하여 물어보자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전리품 거래하기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소문 듣기 </a:t>
                      </a:r>
                      <a:r>
                        <a:rPr lang="en-US" altLang="ko-KR" sz="1000" b="0" dirty="0">
                          <a:solidFill>
                            <a:schemeClr val="tx1"/>
                          </a:solidFill>
                        </a:rPr>
                        <a:t>(3</a:t>
                      </a:r>
                      <a:r>
                        <a:rPr lang="ko-KR" altLang="en-US" sz="1000" b="0" dirty="0">
                          <a:solidFill>
                            <a:schemeClr val="tx1"/>
                          </a:solidFill>
                        </a:rPr>
                        <a:t>번</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76199613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(1</a:t>
                      </a:r>
                      <a:r>
                        <a:rPr lang="ko-KR" altLang="en-US" sz="1000" b="0" dirty="0">
                          <a:solidFill>
                            <a:schemeClr val="tx1"/>
                          </a:solidFill>
                        </a:rPr>
                        <a:t>년 간의 수행 과정을 회상한 후</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괴물을 사냥하고 전리품을 챙긴다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마을로 이동하여 전리품을 상인과 거래한 후</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1</a:t>
                      </a:r>
                      <a:r>
                        <a:rPr lang="ko-KR" altLang="en-US" sz="1000" b="0" dirty="0">
                          <a:solidFill>
                            <a:schemeClr val="tx1"/>
                          </a:solidFill>
                        </a:rPr>
                        <a:t> </a:t>
                      </a:r>
                      <a:r>
                        <a:rPr lang="en-US" altLang="ko-KR" sz="1000" b="0" dirty="0">
                          <a:solidFill>
                            <a:schemeClr val="tx1"/>
                          </a:solidFill>
                        </a:rPr>
                        <a:t>: </a:t>
                      </a:r>
                      <a:r>
                        <a:rPr lang="ko-KR" altLang="en-US" sz="1000" b="0" dirty="0">
                          <a:solidFill>
                            <a:schemeClr val="tx1"/>
                          </a:solidFill>
                        </a:rPr>
                        <a:t>그 소문 들었나</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2 : </a:t>
                      </a:r>
                      <a:r>
                        <a:rPr lang="ko-KR" altLang="en-US" sz="1000" b="0" dirty="0">
                          <a:solidFill>
                            <a:schemeClr val="tx1"/>
                          </a:solidFill>
                        </a:rPr>
                        <a:t>무슨 소문</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글쎄 나라에서 괴물 토벌단을 창설했다는 구먼</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그게 무슨 소리 입니까</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나라에서 늘어나는 괴물들을 처리하기 위해서 토벌단을 창설했다는 구먼</a:t>
                      </a:r>
                      <a:r>
                        <a:rPr lang="en-US" altLang="ko-KR" sz="1000" b="0" dirty="0">
                          <a:solidFill>
                            <a:schemeClr val="tx1"/>
                          </a:solidFill>
                        </a:rPr>
                        <a:t>. </a:t>
                      </a:r>
                      <a:r>
                        <a:rPr lang="ko-KR" altLang="en-US" sz="1000" b="0" dirty="0">
                          <a:solidFill>
                            <a:schemeClr val="tx1"/>
                          </a:solidFill>
                        </a:rPr>
                        <a:t>관심 있나</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정보 감사 합니다</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토벌단에 대한 정보를 수소문해보자</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p>
                      <a:pPr latinLnBrk="1"/>
                      <a:r>
                        <a:rPr lang="en-US" altLang="ko-KR" sz="1000" b="0" dirty="0">
                          <a:solidFill>
                            <a:schemeClr val="tx1"/>
                          </a:solidFill>
                        </a:rPr>
                        <a:t>- </a:t>
                      </a:r>
                      <a:r>
                        <a:rPr lang="ko-KR" altLang="en-US" sz="1000" b="0" dirty="0">
                          <a:solidFill>
                            <a:schemeClr val="tx1"/>
                          </a:solidFill>
                        </a:rPr>
                        <a:t>정보 수집 내용 </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3 :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지금 마을 근처 공터에 </a:t>
                      </a:r>
                      <a:r>
                        <a:rPr lang="ko-KR" altLang="en-US" sz="1000" b="0" dirty="0" err="1">
                          <a:solidFill>
                            <a:schemeClr val="tx1"/>
                          </a:solidFill>
                        </a:rPr>
                        <a:t>토벌단</a:t>
                      </a:r>
                      <a:r>
                        <a:rPr lang="ko-KR" altLang="en-US" sz="1000" b="0" dirty="0">
                          <a:solidFill>
                            <a:schemeClr val="tx1"/>
                          </a:solidFill>
                        </a:rPr>
                        <a:t> 사람이 와있네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4 : </a:t>
                      </a:r>
                      <a:r>
                        <a:rPr lang="ko-KR" altLang="en-US" sz="1000" b="0" dirty="0">
                          <a:solidFill>
                            <a:schemeClr val="tx1"/>
                          </a:solidFill>
                        </a:rPr>
                        <a:t>지금 새로운 단원을 모집하고 있다고 들었네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5 : </a:t>
                      </a:r>
                      <a:r>
                        <a:rPr lang="ko-KR" altLang="en-US" sz="1000" b="0" dirty="0">
                          <a:solidFill>
                            <a:schemeClr val="tx1"/>
                          </a:solidFill>
                        </a:rPr>
                        <a:t>입단 시험이라는 걸 봐야한다고 들었습니다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27486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675010353"/>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괴물을 토벌하기 위한 토벌단이 창설되었고 현재 새로운 단원을 모집하고 있으며 시험을 치루는 장소와 인원 등에 대한 정보를 얻었다</a:t>
                      </a:r>
                      <a:r>
                        <a:rPr lang="en-US" altLang="ko-KR" sz="1000" b="0" dirty="0">
                          <a:solidFill>
                            <a:schemeClr val="tx1"/>
                          </a:solidFill>
                        </a:rPr>
                        <a:t>.</a:t>
                      </a:r>
                    </a:p>
                    <a:p>
                      <a:pPr latinLnBrk="1"/>
                      <a:r>
                        <a:rPr lang="ko-KR" altLang="en-US" sz="1000" b="0" dirty="0">
                          <a:solidFill>
                            <a:schemeClr val="tx1"/>
                          </a:solidFill>
                        </a:rPr>
                        <a:t>토벌단에 입단하기 위해 시험 장소로 가서 입단 시험을 접수하자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 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75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448118204"/>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여기에서 시험 접수를 하는 겁니까</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그렇습니다</a:t>
                      </a:r>
                      <a:r>
                        <a:rPr lang="en-US" altLang="ko-KR" sz="1000" b="0" dirty="0">
                          <a:solidFill>
                            <a:schemeClr val="tx1"/>
                          </a:solidFill>
                        </a:rPr>
                        <a:t>. </a:t>
                      </a:r>
                      <a:r>
                        <a:rPr lang="ko-KR" altLang="en-US" sz="1000" b="0" dirty="0">
                          <a:solidFill>
                            <a:schemeClr val="tx1"/>
                          </a:solidFill>
                        </a:rPr>
                        <a:t>접수하실 생각입니까</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1)</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접수하겠습니다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접수 되었습니다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2)</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잠시 생각 해보겠습니다</a:t>
                      </a:r>
                      <a:r>
                        <a:rPr lang="en-US" altLang="ko-KR" sz="1000" b="0" dirty="0">
                          <a:solidFill>
                            <a:schemeClr val="tx1"/>
                          </a:solidFill>
                        </a:rPr>
                        <a:t>.’</a:t>
                      </a:r>
                      <a:r>
                        <a:rPr lang="ko-KR" altLang="en-US" sz="1000" b="0" dirty="0">
                          <a:solidFill>
                            <a:schemeClr val="tx1"/>
                          </a:solidFill>
                        </a:rPr>
                        <a:t>좀 더 신중히 생각하자</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알겠습니다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2187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2100"/>
            <a:ext cx="10801350" cy="861695"/>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p:cNvGraphicFramePr>
            <a:graphicFrameLocks noGrp="1"/>
          </p:cNvGraphicFramePr>
          <p:nvPr/>
        </p:nvGraphicFramePr>
        <p:xfrm>
          <a:off x="1398270" y="1160780"/>
          <a:ext cx="4679950" cy="4689475"/>
        </p:xfrm>
        <a:graphic>
          <a:graphicData uri="http://schemas.openxmlformats.org/drawingml/2006/table">
            <a:tbl>
              <a:tblPr firstRow="1" bandRow="1">
                <a:tableStyleId>{5C22544A-7EE6-4342-B048-85BDC9FD1C3A}</a:tableStyleId>
              </a:tblPr>
              <a:tblGrid>
                <a:gridCol w="779780"/>
                <a:gridCol w="650240"/>
                <a:gridCol w="130175"/>
                <a:gridCol w="520065"/>
                <a:gridCol w="259715"/>
                <a:gridCol w="389890"/>
                <a:gridCol w="389890"/>
                <a:gridCol w="259715"/>
                <a:gridCol w="520065"/>
                <a:gridCol w="130175"/>
                <a:gridCol w="650240"/>
              </a:tblGrid>
              <a:tr h="245110">
                <a:tc>
                  <a:txBody>
                    <a:bodyPr/>
                    <a:lstStyle/>
                    <a:p>
                      <a:pPr marL="0" indent="0" latinLnBrk="1" lvl="1">
                        <a:buFontTx/>
                        <a:buNone/>
                      </a:pPr>
                      <a:r>
                        <a:rPr lang="ko-KR" altLang="en-US" sz="1000" kern="1200" b="0">
                          <a:solidFill>
                            <a:schemeClr val="tx1"/>
                          </a:solidFill>
                        </a:rPr>
                        <a:t>번호</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gridSpan="2">
                  <a:txBody>
                    <a:bodyPr/>
                    <a:lstStyle/>
                    <a:p>
                      <a:pPr marL="0" indent="0" latinLnBrk="1" lvl="1">
                        <a:buFontTx/>
                        <a:buNone/>
                      </a:pPr>
                      <a:r>
                        <a:rPr lang="en-US" altLang="ko-KR" sz="1000" kern="1200" b="0">
                          <a:solidFill>
                            <a:schemeClr val="tx1"/>
                          </a:solidFill>
                        </a:rPr>
                        <a:t>6</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gridSpan="2">
                  <a:txBody>
                    <a:bodyPr/>
                    <a:lstStyle/>
                    <a:p>
                      <a:pPr marL="0" indent="0" latinLnBrk="1" lvl="1">
                        <a:buFontTx/>
                        <a:buNone/>
                      </a:pPr>
                      <a:r>
                        <a:rPr lang="ko-KR" altLang="en-US" sz="1000" kern="1200" b="0">
                          <a:solidFill>
                            <a:schemeClr val="tx1"/>
                          </a:solidFill>
                        </a:rPr>
                        <a:t>이름</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gridSpan="2">
                  <a:txBody>
                    <a:bodyPr/>
                    <a:lstStyle/>
                    <a:p>
                      <a:pPr marL="0" indent="0" latinLnBrk="1" lvl="1">
                        <a:buFontTx/>
                        <a:buNone/>
                      </a:pPr>
                      <a:r>
                        <a:rPr lang="ko-KR" altLang="en-US" sz="1000" kern="1200" b="0">
                          <a:solidFill>
                            <a:schemeClr val="tx1"/>
                          </a:solidFill>
                        </a:rPr>
                        <a:t>시험</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gridSpan="2">
                  <a:txBody>
                    <a:bodyPr/>
                    <a:lstStyle/>
                    <a:p>
                      <a:pPr marL="0" indent="0" latinLnBrk="1" lvl="1">
                        <a:buFontTx/>
                        <a:buNone/>
                      </a:pPr>
                      <a:r>
                        <a:rPr lang="ko-KR" altLang="en-US" sz="1000" kern="1200" b="0">
                          <a:solidFill>
                            <a:schemeClr val="tx1"/>
                          </a:solidFill>
                        </a:rPr>
                        <a:t>경지</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gridSpan="2">
                  <a:txBody>
                    <a:bodyPr/>
                    <a:lstStyle/>
                    <a:p>
                      <a:pPr marL="0" indent="0" latinLnBrk="1" lvl="1">
                        <a:buFontTx/>
                        <a:buNone/>
                      </a:pPr>
                      <a:r>
                        <a:rPr lang="en-US" altLang="ko-KR" sz="1000" kern="1200" b="0">
                          <a:solidFill>
                            <a:schemeClr val="tx1"/>
                          </a:solidFill>
                        </a:rPr>
                        <a:t>-</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r>
              <a:tr h="245110">
                <a:tc>
                  <a:txBody>
                    <a:bodyPr/>
                    <a:lstStyle/>
                    <a:p>
                      <a:pPr marL="0" indent="0" latinLnBrk="1" lvl="1">
                        <a:buFontTx/>
                        <a:buNone/>
                      </a:pPr>
                      <a:r>
                        <a:rPr lang="en-US" altLang="ko-KR" sz="1000" kern="1200" b="0">
                          <a:solidFill>
                            <a:schemeClr val="tx1"/>
                          </a:solidFill>
                        </a:rPr>
                        <a:t>ID</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gridSpan="4">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2">
                  <a:txBody>
                    <a:bodyPr/>
                    <a:lstStyle/>
                    <a:p>
                      <a:pPr marL="0" indent="0" latinLnBrk="1" lvl="1">
                        <a:buFontTx/>
                        <a:buNone/>
                      </a:pPr>
                      <a:r>
                        <a:rPr lang="ko-KR" altLang="en-US" sz="1000" kern="1200" b="0">
                          <a:solidFill>
                            <a:schemeClr val="tx1"/>
                          </a:solidFill>
                        </a:rPr>
                        <a:t>분류</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gridSpan="4">
                  <a:txBody>
                    <a:bodyPr/>
                    <a:lstStyle/>
                    <a:p>
                      <a:pPr marL="0" indent="0" latinLnBrk="1" lvl="1">
                        <a:buFontTx/>
                        <a:buNone/>
                      </a:pPr>
                      <a:r>
                        <a:rPr lang="ko-KR" altLang="en-US" sz="1000" kern="1200" b="0">
                          <a:solidFill>
                            <a:schemeClr val="tx1"/>
                          </a:solidFill>
                        </a:rPr>
                        <a:t>토벌</a:t>
                      </a:r>
                      <a:r>
                        <a:rPr lang="en-US" altLang="ko-KR" sz="1000" kern="1200" b="0">
                          <a:solidFill>
                            <a:schemeClr val="tx1"/>
                          </a:solidFill>
                        </a:rPr>
                        <a:t>, </a:t>
                      </a:r>
                      <a:r>
                        <a:rPr lang="ko-KR" altLang="en-US" sz="1000" kern="1200" b="0">
                          <a:solidFill>
                            <a:schemeClr val="tx1"/>
                          </a:solidFill>
                        </a:rPr>
                        <a:t>배달</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245110">
                <a:tc rowSpan="3">
                  <a:txBody>
                    <a:bodyPr/>
                    <a:lstStyle/>
                    <a:p>
                      <a:pPr marL="0" indent="0" latinLnBrk="1" lvl="1">
                        <a:buFontTx/>
                        <a:buNone/>
                      </a:pPr>
                      <a:r>
                        <a:rPr lang="ko-KR" altLang="en-US" sz="1000" kern="1200" b="0">
                          <a:solidFill>
                            <a:schemeClr val="tx1"/>
                          </a:solidFill>
                        </a:rPr>
                        <a:t>발생 조건</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gridSpan="4">
                  <a:txBody>
                    <a:bodyPr/>
                    <a:lstStyle/>
                    <a:p>
                      <a:pPr marL="0" indent="0" latinLnBrk="1" lvl="1">
                        <a:buFontTx/>
                        <a:buNone/>
                      </a:pPr>
                      <a:r>
                        <a:rPr lang="ko-KR" altLang="en-US" sz="1000" kern="1200" b="0">
                          <a:solidFill>
                            <a:schemeClr val="tx1"/>
                          </a:solidFill>
                        </a:rPr>
                        <a:t>이전 퀘스트 완료</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rowSpan="3" gridSpan="2">
                  <a:txBody>
                    <a:bodyPr/>
                    <a:lstStyle/>
                    <a:p>
                      <a:pPr marL="0" indent="0" latinLnBrk="1" lvl="1">
                        <a:buFontTx/>
                        <a:buNone/>
                      </a:pPr>
                      <a:r>
                        <a:rPr lang="ko-KR" altLang="en-US" sz="1000" kern="1200" b="0">
                          <a:solidFill>
                            <a:schemeClr val="tx1"/>
                          </a:solidFill>
                        </a:rPr>
                        <a:t>선행 조건</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rowSpan="3" hMerge="1">
                  <a:txBody>
                    <a:bodyPr/>
                    <a:lstStyle/>
                    <a:p>
                      <a:pPr/>
                      <a:endParaRPr lang="ko-KR" altLang="en-US" kern="1200"/>
                    </a:p>
                  </a:txBody>
                </a:tc>
                <a:tc gridSpan="4">
                  <a:txBody>
                    <a:bodyPr/>
                    <a:lstStyle/>
                    <a:p>
                      <a:pPr marL="0" indent="0" latinLnBrk="1" lvl="1">
                        <a:buFontTx/>
                        <a:buNone/>
                      </a:pPr>
                      <a:r>
                        <a:rPr lang="ko-KR" altLang="en-US" sz="1000" kern="1200" b="0">
                          <a:solidFill>
                            <a:schemeClr val="tx1"/>
                          </a:solidFill>
                        </a:rPr>
                        <a:t>이전 퀘스트 완료</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245110">
                <a:tc vMerge="1">
                  <a:txBody>
                    <a:bodyPr/>
                    <a:lstStyle/>
                    <a:p>
                      <a:pPr/>
                      <a:endParaRPr lang="ko-KR" altLang="en-US" kern="1200"/>
                    </a:p>
                  </a:txBody>
                </a:tc>
                <a:tc gridSpan="4">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2" vMerge="1">
                  <a:txBody>
                    <a:bodyPr/>
                    <a:lstStyle/>
                    <a:p>
                      <a:pPr/>
                      <a:endParaRPr lang="ko-KR" altLang="en-US" kern="1200"/>
                    </a:p>
                  </a:txBody>
                </a:tc>
                <a:tc hMerge="1" vMerge="1">
                  <a:txBody>
                    <a:bodyPr/>
                    <a:lstStyle/>
                    <a:p>
                      <a:pPr/>
                      <a:endParaRPr lang="ko-KR" altLang="en-US" kern="1200"/>
                    </a:p>
                  </a:txBody>
                </a:tc>
                <a:tc gridSpan="4">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245110">
                <a:tc vMerge="1">
                  <a:txBody>
                    <a:bodyPr/>
                    <a:lstStyle/>
                    <a:p>
                      <a:pPr/>
                      <a:endParaRPr lang="ko-KR" altLang="en-US" kern="1200"/>
                    </a:p>
                  </a:txBody>
                </a:tc>
                <a:tc gridSpan="4">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2" vMerge="1">
                  <a:txBody>
                    <a:bodyPr/>
                    <a:lstStyle/>
                    <a:p>
                      <a:pPr/>
                      <a:endParaRPr lang="ko-KR" altLang="en-US" kern="1200"/>
                    </a:p>
                  </a:txBody>
                </a:tc>
                <a:tc hMerge="1" vMerge="1">
                  <a:txBody>
                    <a:bodyPr/>
                    <a:lstStyle/>
                    <a:p>
                      <a:pPr/>
                      <a:endParaRPr lang="ko-KR" altLang="en-US" kern="1200"/>
                    </a:p>
                  </a:txBody>
                </a:tc>
                <a:tc gridSpan="4">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245110">
                <a:tc gridSpan="11">
                  <a:txBody>
                    <a:bodyPr/>
                    <a:lstStyle/>
                    <a:p>
                      <a:pPr marL="0" indent="0" latinLnBrk="1" lvl="1">
                        <a:buFontTx/>
                        <a:buNone/>
                      </a:pPr>
                      <a:r>
                        <a:rPr lang="ko-KR" altLang="en-US" sz="1000" kern="1200" b="0">
                          <a:solidFill>
                            <a:schemeClr val="tx1"/>
                          </a:solidFill>
                        </a:rPr>
                        <a:t>사건</a:t>
                      </a:r>
                      <a:r>
                        <a:rPr lang="en-US" altLang="ko-KR" sz="1000" kern="1200" b="0">
                          <a:solidFill>
                            <a:schemeClr val="tx1"/>
                          </a:solidFill>
                        </a:rPr>
                        <a:t> </a:t>
                      </a:r>
                      <a:r>
                        <a:rPr lang="ko-KR" altLang="en-US" sz="1000" kern="1200" b="0">
                          <a:solidFill>
                            <a:schemeClr val="tx1"/>
                          </a:solidFill>
                        </a:rPr>
                        <a:t>사고</a:t>
                      </a:r>
                      <a:r>
                        <a:rPr lang="en-US" altLang="ko-KR" sz="1000" kern="1200" b="0">
                          <a:solidFill>
                            <a:schemeClr val="tx1"/>
                          </a:solidFill>
                        </a:rPr>
                        <a:t> (</a:t>
                      </a:r>
                      <a:r>
                        <a:rPr lang="ko-KR" altLang="en-US" sz="1000" kern="1200" b="0">
                          <a:solidFill>
                            <a:schemeClr val="tx1"/>
                          </a:solidFill>
                        </a:rPr>
                        <a:t>퀘스트</a:t>
                      </a:r>
                      <a:r>
                        <a:rPr lang="en-US" altLang="ko-KR" sz="1000" kern="1200" b="0">
                          <a:solidFill>
                            <a:schemeClr val="tx1"/>
                          </a:solidFill>
                        </a:rPr>
                        <a:t> </a:t>
                      </a:r>
                      <a:r>
                        <a:rPr lang="ko-KR" altLang="en-US" sz="1000" kern="1200" b="0">
                          <a:solidFill>
                            <a:schemeClr val="tx1"/>
                          </a:solidFill>
                        </a:rPr>
                        <a:t>스토리</a:t>
                      </a:r>
                      <a:r>
                        <a:rPr lang="en-US" altLang="ko-KR" sz="1000" kern="1200" b="0">
                          <a:solidFill>
                            <a:schemeClr val="tx1"/>
                          </a:solidFill>
                        </a:rPr>
                        <a:t>)</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2238375">
                <a:tc gridSpan="11">
                  <a:txBody>
                    <a:bodyPr/>
                    <a:lstStyle/>
                    <a:p>
                      <a:pPr marL="0" indent="0" latinLnBrk="1" lvl="1">
                        <a:buFontTx/>
                        <a:buNone/>
                      </a:pPr>
                      <a:r>
                        <a:rPr lang="ko-KR" altLang="en-US" sz="1000" kern="1200" b="0">
                          <a:solidFill>
                            <a:schemeClr val="tx1"/>
                          </a:solidFill>
                        </a:rPr>
                        <a:t>토벌단에 입단하기 위해서는 과목 추적</a:t>
                      </a:r>
                      <a:r>
                        <a:rPr lang="en-US" altLang="ko-KR" sz="1000" kern="1200" b="0">
                          <a:solidFill>
                            <a:schemeClr val="tx1"/>
                          </a:solidFill>
                        </a:rPr>
                        <a:t>, </a:t>
                      </a:r>
                      <a:r>
                        <a:rPr lang="ko-KR" altLang="en-US" sz="1000" kern="1200" b="0">
                          <a:solidFill>
                            <a:schemeClr val="tx1"/>
                          </a:solidFill>
                        </a:rPr>
                        <a:t>토벌</a:t>
                      </a:r>
                      <a:r>
                        <a:rPr lang="en-US" altLang="ko-KR" sz="1000" kern="1200" b="0">
                          <a:solidFill>
                            <a:schemeClr val="tx1"/>
                          </a:solidFill>
                        </a:rPr>
                        <a:t>, </a:t>
                      </a:r>
                      <a:r>
                        <a:rPr lang="ko-KR" altLang="en-US" sz="1000" kern="1200" b="0">
                          <a:solidFill>
                            <a:schemeClr val="tx1"/>
                          </a:solidFill>
                        </a:rPr>
                        <a:t>협동 총 </a:t>
                      </a:r>
                      <a:r>
                        <a:rPr lang="en-US" altLang="ko-KR" sz="1000" kern="1200" b="0">
                          <a:solidFill>
                            <a:schemeClr val="tx1"/>
                          </a:solidFill>
                        </a:rPr>
                        <a:t>3</a:t>
                      </a:r>
                      <a:r>
                        <a:rPr lang="ko-KR" altLang="en-US" sz="1000" kern="1200" b="0">
                          <a:solidFill>
                            <a:schemeClr val="tx1"/>
                          </a:solidFill>
                        </a:rPr>
                        <a:t>가지 항목을 통과 해야 한다</a:t>
                      </a:r>
                      <a:r>
                        <a:rPr lang="en-US" altLang="ko-KR" sz="1000" kern="1200" b="0">
                          <a:solidFill>
                            <a:schemeClr val="tx1"/>
                          </a:solidFill>
                        </a:rPr>
                        <a:t>. </a:t>
                      </a:r>
                      <a:endParaRPr lang="ko-KR" altLang="en-US" sz="1000" kern="1200" b="0">
                        <a:solidFill>
                          <a:schemeClr val="tx1"/>
                        </a:solidFill>
                      </a:endParaRPr>
                    </a:p>
                    <a:p>
                      <a:pPr marL="0" indent="0" latinLnBrk="1" lvl="1">
                        <a:buFontTx/>
                        <a:buNone/>
                      </a:pPr>
                      <a:r>
                        <a:rPr lang="ko-KR" altLang="en-US" sz="1000" kern="1200" b="0">
                          <a:solidFill>
                            <a:schemeClr val="tx1"/>
                          </a:solidFill>
                        </a:rPr>
                        <a:t>우선 추적</a:t>
                      </a:r>
                      <a:r>
                        <a:rPr lang="en-US" altLang="ko-KR" sz="1000" kern="1200" b="0">
                          <a:solidFill>
                            <a:schemeClr val="tx1"/>
                          </a:solidFill>
                        </a:rPr>
                        <a:t>, </a:t>
                      </a:r>
                      <a:r>
                        <a:rPr lang="ko-KR" altLang="en-US" sz="1000" kern="1200" b="0">
                          <a:solidFill>
                            <a:schemeClr val="tx1"/>
                          </a:solidFill>
                        </a:rPr>
                        <a:t>토벌 이 </a:t>
                      </a:r>
                      <a:r>
                        <a:rPr lang="en-US" altLang="ko-KR" sz="1000" kern="1200" b="0">
                          <a:solidFill>
                            <a:schemeClr val="tx1"/>
                          </a:solidFill>
                        </a:rPr>
                        <a:t>2</a:t>
                      </a:r>
                      <a:r>
                        <a:rPr lang="ko-KR" altLang="en-US" sz="1000" kern="1200" b="0">
                          <a:solidFill>
                            <a:schemeClr val="tx1"/>
                          </a:solidFill>
                        </a:rPr>
                        <a:t>가지 과목을 통과하기 위해 시험관에게 괴물에 대한 정보를 얻고 사냥하여 증거를 가져오자</a:t>
                      </a:r>
                      <a:r>
                        <a:rPr lang="en-US" altLang="ko-KR" sz="1000" kern="1200" b="0">
                          <a:solidFill>
                            <a:schemeClr val="tx1"/>
                          </a:solidFill>
                        </a:rPr>
                        <a:t>.</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245110">
                <a:tc rowSpan="2">
                  <a:txBody>
                    <a:bodyPr/>
                    <a:lstStyle/>
                    <a:p>
                      <a:pPr marL="0" indent="0" latinLnBrk="1" lvl="1">
                        <a:buFontTx/>
                        <a:buNone/>
                      </a:pPr>
                      <a:r>
                        <a:rPr lang="ko-KR" altLang="en-US" sz="1000" kern="1200" b="0">
                          <a:solidFill>
                            <a:schemeClr val="tx1"/>
                          </a:solidFill>
                        </a:rPr>
                        <a:t>완료 조건</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gridSpan="3">
                  <a:txBody>
                    <a:bodyPr/>
                    <a:lstStyle/>
                    <a:p>
                      <a:pPr marL="0" indent="0" latinLnBrk="1" lvl="1">
                        <a:buFontTx/>
                        <a:buNone/>
                      </a:pPr>
                      <a:r>
                        <a:rPr lang="ko-KR" altLang="en-US" sz="1000" kern="1200" b="0">
                          <a:solidFill>
                            <a:schemeClr val="tx1"/>
                          </a:solidFill>
                        </a:rPr>
                        <a:t>괴물 사냥</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gridSpan="4">
                  <a:txBody>
                    <a:bodyPr/>
                    <a:lstStyle/>
                    <a:p>
                      <a:pPr marL="0" indent="0" latinLnBrk="1" lvl="1">
                        <a:buFontTx/>
                        <a:buNone/>
                      </a:pPr>
                      <a:r>
                        <a:rPr lang="ko-KR" altLang="en-US" sz="1000" kern="1200" b="0">
                          <a:solidFill>
                            <a:schemeClr val="tx1"/>
                          </a:solidFill>
                        </a:rPr>
                        <a:t>토벌 증거 </a:t>
                      </a:r>
                      <a:r>
                        <a:rPr lang="en-US" altLang="ko-KR" sz="1000" kern="1200" b="0">
                          <a:solidFill>
                            <a:schemeClr val="tx1"/>
                          </a:solidFill>
                        </a:rPr>
                        <a:t>1</a:t>
                      </a:r>
                      <a:r>
                        <a:rPr lang="ko-KR" altLang="en-US" sz="1000" kern="1200" b="0">
                          <a:solidFill>
                            <a:schemeClr val="tx1"/>
                          </a:solidFill>
                        </a:rPr>
                        <a:t>개 전달</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r h="245110">
                <a:tc vMerge="1">
                  <a:txBody>
                    <a:bodyPr/>
                    <a:lstStyle/>
                    <a:p>
                      <a:pPr/>
                      <a:endParaRPr lang="ko-KR" altLang="en-US" kern="1200"/>
                    </a:p>
                  </a:txBody>
                </a:tc>
                <a:tc gridSpan="3">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gridSpan="4">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r h="245110">
                <a:tc rowSpan="2">
                  <a:txBody>
                    <a:bodyPr/>
                    <a:lstStyle/>
                    <a:p>
                      <a:pPr marL="0" indent="0" latinLnBrk="1" lvl="1">
                        <a:buFontTx/>
                        <a:buNone/>
                      </a:pPr>
                      <a:r>
                        <a:rPr lang="ko-KR" altLang="en-US" sz="1000" kern="1200" b="0">
                          <a:solidFill>
                            <a:schemeClr val="tx1"/>
                          </a:solidFill>
                        </a:rPr>
                        <a:t>보상 내용</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a:txBody>
                    <a:bodyPr/>
                    <a:lstStyle/>
                    <a:p>
                      <a:pPr marL="0" indent="0" latinLnBrk="1" lvl="1">
                        <a:buFontTx/>
                        <a:buNone/>
                      </a:pPr>
                      <a:r>
                        <a:rPr lang="ko-KR" altLang="en-US" sz="1000" kern="1200" b="0">
                          <a:solidFill>
                            <a:schemeClr val="tx1"/>
                          </a:solidFill>
                        </a:rPr>
                        <a:t>경험치</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gridSpan="4">
                  <a:txBody>
                    <a:bodyPr/>
                    <a:lstStyle/>
                    <a:p>
                      <a:pPr marL="0" indent="0" latinLnBrk="1" lvl="1">
                        <a:buFontTx/>
                        <a:buNone/>
                      </a:pPr>
                      <a:r>
                        <a:rPr lang="en-US" altLang="ko-KR" sz="1000" kern="1200" b="0">
                          <a:solidFill>
                            <a:schemeClr val="tx1"/>
                          </a:solidFill>
                        </a:rPr>
                        <a:t>100</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2">
                  <a:txBody>
                    <a:bodyPr/>
                    <a:lstStyle/>
                    <a:p>
                      <a:pPr marL="0" indent="0" latinLnBrk="1" lvl="1">
                        <a:buFontTx/>
                        <a:buNone/>
                      </a:pPr>
                      <a:r>
                        <a:rPr lang="ko-KR" altLang="en-US" sz="1000" kern="1200" b="0">
                          <a:solidFill>
                            <a:schemeClr val="tx1"/>
                          </a:solidFill>
                        </a:rPr>
                        <a:t>골드</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gridSpan="3">
                  <a:txBody>
                    <a:bodyPr/>
                    <a:lstStyle/>
                    <a:p>
                      <a:pPr marL="0" indent="0" latinLnBrk="1" lvl="1">
                        <a:buFontTx/>
                        <a:buNone/>
                      </a:pPr>
                      <a:r>
                        <a:rPr lang="en-US" altLang="ko-KR" sz="1000" kern="1200" b="0">
                          <a:solidFill>
                            <a:schemeClr val="tx1"/>
                          </a:solidFill>
                        </a:rPr>
                        <a:t>75</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r h="245110">
                <a:tc vMerge="1">
                  <a:txBody>
                    <a:bodyPr/>
                    <a:lstStyle/>
                    <a:p>
                      <a:pPr/>
                      <a:endParaRPr lang="ko-KR" altLang="en-US" kern="1200"/>
                    </a:p>
                  </a:txBody>
                </a:tc>
                <a:tc>
                  <a:txBody>
                    <a:bodyPr/>
                    <a:lstStyle/>
                    <a:p>
                      <a:pPr marL="0" indent="0" latinLnBrk="1" lvl="1">
                        <a:buFontTx/>
                        <a:buNone/>
                      </a:pPr>
                      <a:r>
                        <a:rPr lang="ko-KR" altLang="en-US" sz="1000" kern="1200" b="0">
                          <a:solidFill>
                            <a:schemeClr val="tx1"/>
                          </a:solidFill>
                        </a:rPr>
                        <a:t>아이템</a:t>
                      </a: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gridSpan="2">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gridSpan="2">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gridSpan="2">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gridSpan="2">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a:txBody>
                    <a:bodyPr/>
                    <a:lstStyle/>
                    <a:p>
                      <a:pPr marL="0" indent="0" latinLnBrk="1" lvl="1">
                        <a:buFontTx/>
                        <a:buNone/>
                      </a:pPr>
                      <a:endParaRPr lang="ko-KR" altLang="en-US" sz="1000" kern="1200" b="0">
                        <a:solidFill>
                          <a:schemeClr val="tx1"/>
                        </a:solidFill>
                      </a:endParaRPr>
                    </a:p>
                  </a:txBody>
                  <a:tcPr marL="91440" marR="91440" marT="45720" marB="4572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13864985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시험을 시작하겠네</a:t>
                      </a:r>
                      <a:r>
                        <a:rPr lang="en-US" altLang="ko-KR" sz="1000" b="0" dirty="0">
                          <a:solidFill>
                            <a:schemeClr val="tx1"/>
                          </a:solidFill>
                        </a:rPr>
                        <a:t>. </a:t>
                      </a:r>
                      <a:r>
                        <a:rPr lang="ko-KR" altLang="en-US" sz="1000" b="0" dirty="0">
                          <a:solidFill>
                            <a:schemeClr val="tx1"/>
                          </a:solidFill>
                        </a:rPr>
                        <a:t>시험은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과목으로 이루어져 있으며 모든 과목을 통과해야 입단할 수 있네</a:t>
                      </a:r>
                      <a:r>
                        <a:rPr lang="en-US" altLang="ko-KR" sz="1000" b="0" dirty="0">
                          <a:solidFill>
                            <a:schemeClr val="tx1"/>
                          </a:solidFill>
                        </a:rPr>
                        <a:t>. </a:t>
                      </a:r>
                      <a:r>
                        <a:rPr lang="ko-KR" altLang="en-US" sz="1000" b="0" dirty="0">
                          <a:solidFill>
                            <a:schemeClr val="tx1"/>
                          </a:solidFill>
                        </a:rPr>
                        <a:t>우선 추적과 토벌 과목을 치루고 통과하면 다음 과목을 치루게 되어있네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토벌해야 할 괴물에 대한 정보를 주겠네</a:t>
                      </a:r>
                      <a:r>
                        <a:rPr lang="en-US" altLang="ko-KR" sz="1000" b="0" dirty="0">
                          <a:solidFill>
                            <a:schemeClr val="tx1"/>
                          </a:solidFill>
                        </a:rPr>
                        <a:t>.</a:t>
                      </a:r>
                      <a:r>
                        <a:rPr lang="ko-KR" altLang="en-US" sz="1000" b="0" dirty="0">
                          <a:solidFill>
                            <a:schemeClr val="tx1"/>
                          </a:solidFill>
                        </a:rPr>
                        <a:t> 해당 정보를 활용하여 괴물을 추적하고 토벌하여 증거를 가져오면 </a:t>
                      </a:r>
                      <a:r>
                        <a:rPr lang="ko-KR" altLang="en-US" sz="1000" b="0" dirty="0" err="1">
                          <a:solidFill>
                            <a:schemeClr val="tx1"/>
                          </a:solidFill>
                        </a:rPr>
                        <a:t>통과네</a:t>
                      </a:r>
                      <a:r>
                        <a:rPr lang="en-US" altLang="ko-KR" sz="1000" b="0" dirty="0">
                          <a:solidFill>
                            <a:schemeClr val="tx1"/>
                          </a:solidFill>
                        </a:rPr>
                        <a:t>.</a:t>
                      </a:r>
                    </a:p>
                    <a:p>
                      <a:pPr latinLnBrk="1"/>
                      <a:r>
                        <a:rPr lang="en-US" altLang="ko-KR" sz="1000" b="0" dirty="0">
                          <a:solidFill>
                            <a:schemeClr val="tx1"/>
                          </a:solidFill>
                        </a:rPr>
                        <a:t>(</a:t>
                      </a:r>
                      <a:r>
                        <a:rPr lang="ko-KR" altLang="en-US" sz="1000" b="0" dirty="0">
                          <a:solidFill>
                            <a:schemeClr val="tx1"/>
                          </a:solidFill>
                        </a:rPr>
                        <a:t>플레이어에게 정보를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행운을 비네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플레이어가 토벌 증거를 시험관에게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이제 다음 과목으로 넘어가겠네</a:t>
                      </a:r>
                      <a:r>
                        <a:rPr lang="en-US" altLang="ko-KR" sz="1000" b="0" dirty="0">
                          <a:solidFill>
                            <a:schemeClr val="tx1"/>
                          </a:solidFill>
                        </a:rPr>
                        <a:t>. </a:t>
                      </a:r>
                      <a:r>
                        <a:rPr lang="ko-KR" altLang="en-US" sz="1000" b="0" dirty="0">
                          <a:solidFill>
                            <a:schemeClr val="tx1"/>
                          </a:solidFill>
                        </a:rPr>
                        <a:t>준비가 되면 말을 </a:t>
                      </a:r>
                      <a:r>
                        <a:rPr lang="ko-KR" altLang="en-US" sz="1000" b="0" dirty="0" err="1">
                          <a:solidFill>
                            <a:schemeClr val="tx1"/>
                          </a:solidFill>
                        </a:rPr>
                        <a:t>걸게나</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809755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1158550808"/>
              </p:ext>
            </p:extLst>
          </p:nvPr>
        </p:nvGraphicFramePr>
        <p:xfrm>
          <a:off x="1398466" y="1153550"/>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7</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만남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배달</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마지막 과목 협동은 다른 사람과 함께 괴물을 사냥해야 한다</a:t>
                      </a:r>
                      <a:r>
                        <a:rPr lang="en-US" altLang="ko-KR" sz="1000" b="0" dirty="0">
                          <a:solidFill>
                            <a:schemeClr val="tx1"/>
                          </a:solidFill>
                        </a:rPr>
                        <a:t>. </a:t>
                      </a:r>
                    </a:p>
                    <a:p>
                      <a:pPr latinLnBrk="1"/>
                      <a:r>
                        <a:rPr lang="ko-KR" altLang="en-US" sz="1000" b="0" dirty="0">
                          <a:solidFill>
                            <a:schemeClr val="tx1"/>
                          </a:solidFill>
                        </a:rPr>
                        <a:t>대기실에서 같이 움직일 사람을 찾아 같이 괴물을 사냥하고 시험관에게 증거를 전달 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동료</a:t>
                      </a:r>
                      <a:r>
                        <a:rPr lang="en-US" altLang="ko-KR" sz="1000" b="0" dirty="0">
                          <a:solidFill>
                            <a:schemeClr val="tx1"/>
                          </a:solidFill>
                        </a:rPr>
                        <a:t> 1</a:t>
                      </a:r>
                      <a:r>
                        <a:rPr lang="ko-KR" altLang="en-US" sz="1000" b="0" dirty="0">
                          <a:solidFill>
                            <a:schemeClr val="tx1"/>
                          </a:solidFill>
                        </a:rPr>
                        <a:t>명구하기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500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46060809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마지막 과목은 협동일세</a:t>
                      </a:r>
                      <a:r>
                        <a:rPr lang="en-US" altLang="ko-KR" sz="1000" b="0" dirty="0">
                          <a:solidFill>
                            <a:schemeClr val="tx1"/>
                          </a:solidFill>
                        </a:rPr>
                        <a:t>. </a:t>
                      </a:r>
                      <a:r>
                        <a:rPr lang="ko-KR" altLang="en-US" sz="1000" b="0" dirty="0">
                          <a:solidFill>
                            <a:schemeClr val="tx1"/>
                          </a:solidFill>
                        </a:rPr>
                        <a:t>해당 과목은 추적</a:t>
                      </a:r>
                      <a:r>
                        <a:rPr lang="en-US" altLang="ko-KR" sz="1000" b="0" dirty="0">
                          <a:solidFill>
                            <a:schemeClr val="tx1"/>
                          </a:solidFill>
                        </a:rPr>
                        <a:t>, </a:t>
                      </a:r>
                      <a:r>
                        <a:rPr lang="ko-KR" altLang="en-US" sz="1000" b="0" dirty="0">
                          <a:solidFill>
                            <a:schemeClr val="tx1"/>
                          </a:solidFill>
                        </a:rPr>
                        <a:t>토벌 과목을 통과한 다른 시험생과 함께 협동하여 지정된 괴물을 상대하는 것이네</a:t>
                      </a:r>
                      <a:r>
                        <a:rPr lang="en-US" altLang="ko-KR" sz="1000" b="0" dirty="0">
                          <a:solidFill>
                            <a:schemeClr val="tx1"/>
                          </a:solidFill>
                        </a:rPr>
                        <a:t>. </a:t>
                      </a:r>
                      <a:r>
                        <a:rPr lang="ko-KR" altLang="en-US" sz="1000" b="0" dirty="0">
                          <a:solidFill>
                            <a:schemeClr val="tx1"/>
                          </a:solidFill>
                        </a:rPr>
                        <a:t>당연하지만 앞 과목보다 강한 괴물일세</a:t>
                      </a:r>
                      <a:r>
                        <a:rPr lang="en-US" altLang="ko-KR" sz="1000" b="0" dirty="0">
                          <a:solidFill>
                            <a:schemeClr val="tx1"/>
                          </a:solidFill>
                        </a:rPr>
                        <a:t>. </a:t>
                      </a:r>
                      <a:r>
                        <a:rPr lang="ko-KR" altLang="en-US" sz="1000" b="0" dirty="0">
                          <a:solidFill>
                            <a:schemeClr val="tx1"/>
                          </a:solidFill>
                        </a:rPr>
                        <a:t>대기장에서 동료를 구하면 되네</a:t>
                      </a:r>
                      <a:r>
                        <a:rPr lang="en-US" altLang="ko-KR" sz="1000" b="0" dirty="0">
                          <a:solidFill>
                            <a:schemeClr val="tx1"/>
                          </a:solidFill>
                        </a:rPr>
                        <a:t>. </a:t>
                      </a:r>
                      <a:r>
                        <a:rPr lang="ko-KR" altLang="en-US" sz="1000" b="0" dirty="0">
                          <a:solidFill>
                            <a:schemeClr val="tx1"/>
                          </a:solidFill>
                        </a:rPr>
                        <a:t>토벌 후에는 전 처럼 토벌 증거를 가지고 오면 되네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대기장에서 동료를 찾는다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 : </a:t>
                      </a:r>
                      <a:r>
                        <a:rPr lang="ko-KR" altLang="en-US" sz="1000" b="0" dirty="0">
                          <a:solidFill>
                            <a:schemeClr val="tx1"/>
                          </a:solidFill>
                        </a:rPr>
                        <a:t>저기 그쪽도 같이 갈 사람을 구하는 중인가요</a:t>
                      </a:r>
                      <a:r>
                        <a:rPr lang="en-US" altLang="ko-KR" sz="1000" b="0" dirty="0">
                          <a:solidFill>
                            <a:schemeClr val="tx1"/>
                          </a:solidFill>
                        </a:rPr>
                        <a:t>?</a:t>
                      </a: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저는 세영이라고 합니다</a:t>
                      </a:r>
                      <a:r>
                        <a:rPr lang="en-US" altLang="ko-KR" sz="1000" b="0" dirty="0">
                          <a:solidFill>
                            <a:schemeClr val="tx1"/>
                          </a:solidFill>
                        </a:rPr>
                        <a:t>. </a:t>
                      </a:r>
                      <a:r>
                        <a:rPr lang="ko-KR" altLang="en-US" sz="1000" b="0" dirty="0">
                          <a:solidFill>
                            <a:schemeClr val="tx1"/>
                          </a:solidFill>
                        </a:rPr>
                        <a:t>저랑 같이 하시는 거 어때요</a:t>
                      </a:r>
                      <a:r>
                        <a:rPr lang="en-US" altLang="ko-KR" sz="1000" b="0" dirty="0">
                          <a:solidFill>
                            <a:schemeClr val="tx1"/>
                          </a:solidFill>
                        </a:rPr>
                        <a:t>? </a:t>
                      </a:r>
                      <a:r>
                        <a:rPr lang="ko-KR" altLang="en-US" sz="1000" b="0" dirty="0">
                          <a:solidFill>
                            <a:schemeClr val="tx1"/>
                          </a:solidFill>
                        </a:rPr>
                        <a:t>저 활은 자신 있어요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저는 방랑자라고 합니다</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 토벌 후 시험관에게 증거를 전달한다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시험에 모두 통과했네</a:t>
                      </a:r>
                      <a:r>
                        <a:rPr lang="en-US" altLang="ko-KR" sz="1000" b="0" dirty="0">
                          <a:solidFill>
                            <a:schemeClr val="tx1"/>
                          </a:solidFill>
                        </a:rPr>
                        <a:t>. </a:t>
                      </a:r>
                      <a:r>
                        <a:rPr lang="ko-KR" altLang="en-US" sz="1000" b="0" dirty="0">
                          <a:solidFill>
                            <a:schemeClr val="tx1"/>
                          </a:solidFill>
                        </a:rPr>
                        <a:t>축하하네</a:t>
                      </a:r>
                      <a:r>
                        <a:rPr lang="en-US" altLang="ko-KR" sz="1000" b="0" dirty="0">
                          <a:solidFill>
                            <a:schemeClr val="tx1"/>
                          </a:solidFill>
                        </a:rPr>
                        <a:t>. </a:t>
                      </a:r>
                      <a:r>
                        <a:rPr lang="ko-KR" altLang="en-US" sz="1000" b="0" dirty="0" err="1">
                          <a:solidFill>
                            <a:schemeClr val="tx1"/>
                          </a:solidFill>
                        </a:rPr>
                        <a:t>토벌단증은</a:t>
                      </a:r>
                      <a:r>
                        <a:rPr lang="ko-KR" altLang="en-US" sz="1000" b="0" dirty="0">
                          <a:solidFill>
                            <a:schemeClr val="tx1"/>
                          </a:solidFill>
                        </a:rPr>
                        <a:t> 저쪽 시험관에게 가면 되네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고생하셨어요</a:t>
                      </a:r>
                      <a:r>
                        <a:rPr lang="en-US" altLang="ko-KR" sz="1000" b="0" dirty="0">
                          <a:solidFill>
                            <a:schemeClr val="tx1"/>
                          </a:solidFill>
                        </a:rPr>
                        <a:t>! </a:t>
                      </a:r>
                      <a:r>
                        <a:rPr lang="ko-KR" altLang="en-US" sz="1000" b="0" dirty="0">
                          <a:solidFill>
                            <a:schemeClr val="tx1"/>
                          </a:solidFill>
                        </a:rPr>
                        <a:t>인연이 되면 다시 만나요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97062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947545314"/>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8</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입단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모든 시험을 통과했다</a:t>
                      </a:r>
                      <a:r>
                        <a:rPr lang="en-US" altLang="ko-KR" sz="1000" b="0" dirty="0">
                          <a:solidFill>
                            <a:schemeClr val="tx1"/>
                          </a:solidFill>
                        </a:rPr>
                        <a:t>.</a:t>
                      </a:r>
                    </a:p>
                    <a:p>
                      <a:pPr latinLnBrk="1"/>
                      <a:r>
                        <a:rPr lang="ko-KR" altLang="en-US" sz="1000" b="0" dirty="0">
                          <a:solidFill>
                            <a:schemeClr val="tx1"/>
                          </a:solidFill>
                        </a:rPr>
                        <a:t>시험관에게서 </a:t>
                      </a:r>
                      <a:r>
                        <a:rPr lang="ko-KR" altLang="en-US" sz="1000" b="0" dirty="0" err="1">
                          <a:solidFill>
                            <a:schemeClr val="tx1"/>
                          </a:solidFill>
                        </a:rPr>
                        <a:t>토벌단증을</a:t>
                      </a:r>
                      <a:r>
                        <a:rPr lang="ko-KR" altLang="en-US" sz="1000" b="0" dirty="0">
                          <a:solidFill>
                            <a:schemeClr val="tx1"/>
                          </a:solidFill>
                        </a:rPr>
                        <a:t> 수령하자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시험관과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900" b="0" dirty="0" err="1">
                          <a:solidFill>
                            <a:schemeClr val="tx1"/>
                          </a:solidFill>
                        </a:rPr>
                        <a:t>토벌단증</a:t>
                      </a:r>
                      <a:endParaRPr lang="ko-KR" alt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325300805"/>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시험에 모두 통과했나</a:t>
                      </a:r>
                      <a:r>
                        <a:rPr lang="en-US" altLang="ko-KR" sz="1000" b="0" dirty="0">
                          <a:solidFill>
                            <a:schemeClr val="tx1"/>
                          </a:solidFill>
                        </a:rPr>
                        <a:t>? </a:t>
                      </a:r>
                      <a:r>
                        <a:rPr lang="ko-KR" altLang="en-US" sz="1000" b="0" dirty="0">
                          <a:solidFill>
                            <a:schemeClr val="tx1"/>
                          </a:solidFill>
                        </a:rPr>
                        <a:t>축하하네 여기 자네 </a:t>
                      </a:r>
                      <a:r>
                        <a:rPr lang="ko-KR" altLang="en-US" sz="1000" b="0" dirty="0" err="1">
                          <a:solidFill>
                            <a:schemeClr val="tx1"/>
                          </a:solidFill>
                        </a:rPr>
                        <a:t>토벌단증</a:t>
                      </a:r>
                      <a:r>
                        <a:rPr lang="ko-KR" altLang="en-US" sz="1000" b="0" dirty="0">
                          <a:solidFill>
                            <a:schemeClr val="tx1"/>
                          </a:solidFill>
                        </a:rPr>
                        <a:t> 일세</a:t>
                      </a:r>
                      <a:r>
                        <a:rPr lang="en-US" altLang="ko-KR" sz="1000" b="0" dirty="0">
                          <a:solidFill>
                            <a:schemeClr val="tx1"/>
                          </a:solidFill>
                        </a:rPr>
                        <a:t>.</a:t>
                      </a:r>
                    </a:p>
                    <a:p>
                      <a:pPr latinLnBrk="1"/>
                      <a:r>
                        <a:rPr lang="ko-KR" altLang="en-US" sz="1000" b="0" dirty="0">
                          <a:solidFill>
                            <a:schemeClr val="tx1"/>
                          </a:solidFill>
                        </a:rPr>
                        <a:t>시헌관 </a:t>
                      </a:r>
                      <a:r>
                        <a:rPr lang="en-US" altLang="ko-KR" sz="1000" b="0" dirty="0">
                          <a:solidFill>
                            <a:schemeClr val="tx1"/>
                          </a:solidFill>
                        </a:rPr>
                        <a:t>: </a:t>
                      </a:r>
                      <a:r>
                        <a:rPr lang="ko-KR" altLang="en-US" sz="1000" b="0" dirty="0">
                          <a:solidFill>
                            <a:schemeClr val="tx1"/>
                          </a:solidFill>
                        </a:rPr>
                        <a:t>이제 토벌단에 일원이 되었으니 토벌단에서 임무를 수행하고 보상을 받을 수 있네</a:t>
                      </a:r>
                      <a:r>
                        <a:rPr lang="en-US" altLang="ko-KR" sz="1000" b="0" dirty="0">
                          <a:solidFill>
                            <a:schemeClr val="tx1"/>
                          </a:solidFill>
                        </a:rPr>
                        <a:t>. </a:t>
                      </a:r>
                      <a:r>
                        <a:rPr lang="ko-KR" altLang="en-US" sz="1000" b="0" dirty="0">
                          <a:solidFill>
                            <a:schemeClr val="tx1"/>
                          </a:solidFill>
                        </a:rPr>
                        <a:t>그리고 많은 임무를 수행하고 공헌도가 쌓이게 되면 좀더 어려운 상급 의뢰 또한 수행할 수 있네</a:t>
                      </a:r>
                      <a:r>
                        <a:rPr lang="en-US" altLang="ko-KR" sz="1000" b="0" dirty="0">
                          <a:solidFill>
                            <a:schemeClr val="tx1"/>
                          </a:solidFill>
                        </a:rPr>
                        <a:t>. </a:t>
                      </a:r>
                      <a:r>
                        <a:rPr lang="ko-KR" altLang="en-US" sz="1000" b="0" dirty="0">
                          <a:solidFill>
                            <a:schemeClr val="tx1"/>
                          </a:solidFill>
                        </a:rPr>
                        <a:t>다른 내용은 나중에 </a:t>
                      </a:r>
                      <a:r>
                        <a:rPr lang="ko-KR" altLang="en-US" sz="1000" b="0" dirty="0" err="1">
                          <a:solidFill>
                            <a:schemeClr val="tx1"/>
                          </a:solidFill>
                        </a:rPr>
                        <a:t>토벌단</a:t>
                      </a:r>
                      <a:r>
                        <a:rPr lang="ko-KR" altLang="en-US" sz="1000" b="0" dirty="0">
                          <a:solidFill>
                            <a:schemeClr val="tx1"/>
                          </a:solidFill>
                        </a:rPr>
                        <a:t> 본부에서 알려 주겠네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416641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17897188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익숙한 얼굴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공헌도</a:t>
                      </a:r>
                      <a:r>
                        <a:rPr lang="en-US" altLang="ko-KR" sz="1200" b="0" dirty="0">
                          <a:solidFill>
                            <a:schemeClr val="tx1"/>
                          </a:solidFill>
                        </a:rPr>
                        <a:t>, </a:t>
                      </a:r>
                      <a:r>
                        <a:rPr lang="ko-KR" altLang="en-US" sz="1200" b="0" dirty="0">
                          <a:solidFill>
                            <a:schemeClr val="tx1"/>
                          </a:solidFill>
                        </a:rPr>
                        <a:t>꼬리 </a:t>
                      </a:r>
                      <a:r>
                        <a:rPr lang="en-US" altLang="ko-KR" sz="1200" b="0" dirty="0">
                          <a:solidFill>
                            <a:schemeClr val="tx1"/>
                          </a:solidFill>
                        </a:rPr>
                        <a:t>3</a:t>
                      </a:r>
                      <a:r>
                        <a:rPr lang="ko-KR" altLang="en-US" sz="1200" b="0" dirty="0">
                          <a:solidFill>
                            <a:schemeClr val="tx1"/>
                          </a:solidFill>
                        </a:rPr>
                        <a:t>개 이상 토벌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세영이 플레이어에게 말을 건다</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장소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4984698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그날의 기억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세영과 조사단이 그림자에 침식된 산신에게 공격받아 전멸하고 세영이 </a:t>
                      </a:r>
                      <a:r>
                        <a:rPr lang="ko-KR" altLang="en-US" sz="1200" b="0" strike="sngStrike" dirty="0" err="1">
                          <a:solidFill>
                            <a:schemeClr val="tx1"/>
                          </a:solidFill>
                        </a:rPr>
                        <a:t>창귀가</a:t>
                      </a:r>
                      <a:r>
                        <a:rPr lang="ko-KR" altLang="en-US" sz="1200" b="0" strike="sngStrike" dirty="0">
                          <a:solidFill>
                            <a:schemeClr val="tx1"/>
                          </a:solidFill>
                        </a:rPr>
                        <a:t> 되어 산신과 자신을 처리해줄 찾아 이곳에 온 내용</a:t>
                      </a:r>
                      <a:endParaRPr lang="en-US" altLang="ko-KR" sz="1200" b="0" strike="sngStrike" dirty="0">
                        <a:solidFill>
                          <a:schemeClr val="tx1"/>
                        </a:solidFill>
                      </a:endParaRPr>
                    </a:p>
                    <a:p>
                      <a:pPr latinLnBrk="1"/>
                      <a:endParaRPr lang="en-US" altLang="ko-KR" sz="1200" b="0" strike="sngStrike" dirty="0">
                        <a:solidFill>
                          <a:schemeClr val="tx1"/>
                        </a:solidFill>
                      </a:endParaRPr>
                    </a:p>
                    <a:p>
                      <a:pPr latinLnBrk="1"/>
                      <a:r>
                        <a:rPr lang="en-US" altLang="ko-KR" sz="1200" b="0" strike="noStrike" dirty="0">
                          <a:solidFill>
                            <a:schemeClr val="tx1"/>
                          </a:solidFill>
                        </a:rPr>
                        <a:t>3.</a:t>
                      </a:r>
                      <a:r>
                        <a:rPr lang="ko-KR" altLang="en-US" sz="1200" b="0" strike="noStrike"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29483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12524664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호랑이 굴로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던전</a:t>
                      </a:r>
                      <a:r>
                        <a:rPr lang="en-US" altLang="ko-KR" sz="1200" b="0" dirty="0">
                          <a:solidFill>
                            <a:schemeClr val="tx1"/>
                          </a:solidFill>
                        </a:rPr>
                        <a:t>-</a:t>
                      </a:r>
                      <a:r>
                        <a:rPr lang="ko-KR" altLang="en-US" sz="1200" b="0" dirty="0">
                          <a:solidFill>
                            <a:schemeClr val="tx1"/>
                          </a:solidFill>
                        </a:rPr>
                        <a:t>뒤틀린 산신 앞으로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6306310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800" b="0" dirty="0">
                          <a:solidFill>
                            <a:schemeClr val="tx1"/>
                          </a:solidFill>
                        </a:rPr>
                        <a:t>토벌 </a:t>
                      </a:r>
                      <a:r>
                        <a:rPr lang="en-US" altLang="ko-KR" sz="800" b="0" dirty="0">
                          <a:solidFill>
                            <a:schemeClr val="tx1"/>
                          </a:solidFill>
                        </a:rPr>
                        <a:t>– </a:t>
                      </a:r>
                      <a:r>
                        <a:rPr lang="ko-KR" altLang="en-US" sz="800" b="0" dirty="0">
                          <a:solidFill>
                            <a:schemeClr val="tx1"/>
                          </a:solidFill>
                        </a:rPr>
                        <a:t>뒤틀린 산신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던전</a:t>
                      </a:r>
                      <a:r>
                        <a:rPr lang="en-US" altLang="ko-KR" sz="1200" b="0" dirty="0">
                          <a:solidFill>
                            <a:schemeClr val="tx1"/>
                          </a:solidFill>
                        </a:rPr>
                        <a:t>-</a:t>
                      </a:r>
                      <a:r>
                        <a:rPr lang="ko-KR" altLang="en-US" sz="1200" b="0" dirty="0">
                          <a:solidFill>
                            <a:schemeClr val="tx1"/>
                          </a:solidFill>
                        </a:rPr>
                        <a:t>뒤틀린 산신 클리어</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29110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78852518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정보 수집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세영과 대화 중 </a:t>
                      </a:r>
                      <a:r>
                        <a:rPr lang="en-US" altLang="ko-KR" sz="1200" b="0" dirty="0">
                          <a:solidFill>
                            <a:schemeClr val="tx1"/>
                          </a:solidFill>
                        </a:rPr>
                        <a:t>‘</a:t>
                      </a:r>
                      <a:r>
                        <a:rPr lang="ko-KR" altLang="en-US" sz="1200" b="0" dirty="0">
                          <a:solidFill>
                            <a:schemeClr val="tx1"/>
                          </a:solidFill>
                        </a:rPr>
                        <a:t>조사하기</a:t>
                      </a:r>
                      <a:r>
                        <a:rPr lang="en-US" altLang="ko-KR" sz="1200" b="0" dirty="0">
                          <a:solidFill>
                            <a:schemeClr val="tx1"/>
                          </a:solidFill>
                        </a:rPr>
                        <a:t>’</a:t>
                      </a:r>
                      <a:r>
                        <a:rPr lang="ko-KR" altLang="en-US" sz="1200" b="0" dirty="0">
                          <a:solidFill>
                            <a:schemeClr val="tx1"/>
                          </a:solidFill>
                        </a:rPr>
                        <a:t> 선택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 근처 마을로 이동</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마을 주민과 대화하여 정보 수집</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2100"/>
            <a:ext cx="10801350" cy="861695"/>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p:cNvGraphicFramePr>
            <a:graphicFrameLocks noGrp="1"/>
          </p:cNvGraphicFramePr>
          <p:nvPr/>
        </p:nvGraphicFramePr>
        <p:xfrm>
          <a:off x="6096000" y="1160780"/>
          <a:ext cx="4680585" cy="4672965"/>
        </p:xfrm>
        <a:graphic>
          <a:graphicData uri="http://schemas.openxmlformats.org/drawingml/2006/table">
            <a:tbl>
              <a:tblPr firstRow="1" bandRow="1">
                <a:tableStyleId>{5C22544A-7EE6-4342-B048-85BDC9FD1C3A}</a:tableStyleId>
              </a:tblPr>
              <a:tblGrid>
                <a:gridCol w="497840"/>
                <a:gridCol w="1112520"/>
                <a:gridCol w="575310"/>
                <a:gridCol w="2494915"/>
              </a:tblGrid>
              <a:tr h="276225">
                <a:tc>
                  <a:txBody>
                    <a:bodyPr/>
                    <a:lstStyle/>
                    <a:p>
                      <a:pPr marL="0" indent="0" algn="ctr" latinLnBrk="1" lvl="1">
                        <a:buFontTx/>
                        <a:buNone/>
                      </a:pPr>
                      <a:r>
                        <a:rPr lang="ko-KR" altLang="en-US" sz="1200" kern="1200" b="0">
                          <a:solidFill>
                            <a:schemeClr val="tx1"/>
                          </a:solidFill>
                        </a:rPr>
                        <a:t>번호</a:t>
                      </a:r>
                      <a:endParaRPr lang="ko-KR" altLang="en-US" sz="1200" kern="1200" b="0">
                        <a:solidFill>
                          <a:schemeClr val="tx1"/>
                        </a:solidFill>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a:txBody>
                    <a:bodyPr/>
                    <a:lstStyle/>
                    <a:p>
                      <a:pPr marL="0" indent="0" algn="ctr" latinLnBrk="1" lvl="1">
                        <a:buFontTx/>
                        <a:buNone/>
                      </a:pPr>
                      <a:r>
                        <a:rPr lang="ko-KR" altLang="en-US" sz="1200" kern="1200" b="0">
                          <a:solidFill>
                            <a:schemeClr val="tx1"/>
                          </a:solidFill>
                        </a:rPr>
                        <a:t>퀘스트 명</a:t>
                      </a:r>
                      <a:endParaRPr lang="ko-KR" altLang="en-US" sz="1200" kern="1200" b="0">
                        <a:solidFill>
                          <a:schemeClr val="tx1"/>
                        </a:solidFill>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a:txBody>
                    <a:bodyPr/>
                    <a:lstStyle/>
                    <a:p>
                      <a:pPr marL="0" indent="0" algn="ctr" latinLnBrk="1" lvl="1">
                        <a:buFontTx/>
                        <a:buNone/>
                      </a:pPr>
                      <a:r>
                        <a:rPr lang="ko-KR" altLang="en-US" sz="1200" kern="1200" b="0">
                          <a:solidFill>
                            <a:schemeClr val="tx1"/>
                          </a:solidFill>
                        </a:rPr>
                        <a:t>경지</a:t>
                      </a:r>
                      <a:endParaRPr lang="ko-KR" altLang="en-US" sz="1200" kern="1200" b="0">
                        <a:solidFill>
                          <a:schemeClr val="tx1"/>
                        </a:solidFill>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a:txBody>
                    <a:bodyPr/>
                    <a:lstStyle/>
                    <a:p>
                      <a:pPr marL="0" indent="0" algn="ctr" latinLnBrk="1" lvl="1">
                        <a:buFontTx/>
                        <a:buNone/>
                      </a:pPr>
                      <a:r>
                        <a:rPr lang="ko-KR" altLang="en-US" sz="1200" kern="1200" b="0">
                          <a:solidFill>
                            <a:schemeClr val="tx1"/>
                          </a:solidFill>
                        </a:rPr>
                        <a:t>조건</a:t>
                      </a:r>
                      <a:endParaRPr lang="ko-KR" altLang="en-US" sz="1200" kern="1200" b="0">
                        <a:solidFill>
                          <a:schemeClr val="tx1"/>
                        </a:solidFill>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r>
              <a:tr h="276225">
                <a:tc>
                  <a:txBody>
                    <a:bodyPr/>
                    <a:lstStyle/>
                    <a:p>
                      <a:pPr marL="0" indent="0" algn="ctr" latinLnBrk="1" lvl="1">
                        <a:buFontTx/>
                        <a:buNone/>
                      </a:pPr>
                      <a:r>
                        <a:rPr lang="en-US" altLang="ko-KR" sz="1200" kern="1200" b="0">
                          <a:solidFill>
                            <a:schemeClr val="tx1"/>
                          </a:solidFill>
                        </a:rPr>
                        <a:t>3-2</a:t>
                      </a:r>
                      <a:endParaRPr lang="ko-KR" altLang="en-US" sz="1200" kern="1200" b="0">
                        <a:solidFill>
                          <a:schemeClr val="tx1"/>
                        </a:solidFill>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a:txBody>
                    <a:bodyPr/>
                    <a:lstStyle/>
                    <a:p>
                      <a:pPr marL="0" indent="0" algn="ctr" latinLnBrk="1" lvl="1">
                        <a:buFontTx/>
                        <a:buNone/>
                      </a:pPr>
                      <a:r>
                        <a:rPr lang="ko-KR" altLang="en-US" sz="1100" kern="1200" b="0">
                          <a:solidFill>
                            <a:schemeClr val="tx1"/>
                          </a:solidFill>
                        </a:rPr>
                        <a:t>사건의 그림자</a:t>
                      </a:r>
                      <a:endParaRPr lang="ko-KR" altLang="en-US" sz="1100" kern="1200" b="0">
                        <a:solidFill>
                          <a:schemeClr val="tx1"/>
                        </a:solidFill>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a:txBody>
                    <a:bodyPr/>
                    <a:lstStyle/>
                    <a:p>
                      <a:pPr marL="0" indent="0" algn="ctr" latinLnBrk="1" lvl="1">
                        <a:buFontTx/>
                        <a:buNone/>
                      </a:pPr>
                      <a:r>
                        <a:rPr lang="en-US" altLang="ko-KR" sz="1200" kern="1200" b="0">
                          <a:solidFill>
                            <a:schemeClr val="tx1"/>
                          </a:solidFill>
                        </a:rPr>
                        <a:t>4</a:t>
                      </a:r>
                      <a:endParaRPr lang="ko-KR" altLang="en-US" sz="1200" kern="1200" b="0">
                        <a:solidFill>
                          <a:schemeClr val="tx1"/>
                        </a:solidFill>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a:txBody>
                    <a:bodyPr/>
                    <a:lstStyle/>
                    <a:p>
                      <a:pPr marL="0" indent="0" algn="ctr" latinLnBrk="1" lvl="1">
                        <a:buFontTx/>
                        <a:buNone/>
                      </a:pPr>
                      <a:r>
                        <a:rPr lang="ko-KR" altLang="en-US" sz="1200" kern="1200" b="0">
                          <a:solidFill>
                            <a:schemeClr val="tx1"/>
                          </a:solidFill>
                        </a:rPr>
                        <a:t>이전 퀘스트 중 단서 찾기</a:t>
                      </a:r>
                      <a:endParaRPr lang="ko-KR" altLang="en-US" sz="1200" kern="1200" b="0">
                        <a:solidFill>
                          <a:schemeClr val="tx1"/>
                        </a:solidFill>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r>
              <a:tr h="276225">
                <a:tc gridSpan="4">
                  <a:txBody>
                    <a:bodyPr/>
                    <a:lstStyle/>
                    <a:p>
                      <a:pPr marL="0" indent="0" latinLnBrk="1" lvl="1">
                        <a:buFontTx/>
                        <a:buNone/>
                      </a:pPr>
                      <a:r>
                        <a:rPr lang="ko-KR" altLang="en-US" sz="1200" kern="1200" b="0">
                          <a:solidFill>
                            <a:schemeClr val="tx1"/>
                          </a:solidFill>
                        </a:rPr>
                        <a:t>과정</a:t>
                      </a:r>
                      <a:endParaRPr lang="ko-KR" altLang="en-US" sz="1200" kern="1200" b="0">
                        <a:solidFill>
                          <a:schemeClr val="tx1"/>
                        </a:solidFill>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3844290">
                <a:tc gridSpan="4">
                  <a:txBody>
                    <a:bodyPr/>
                    <a:lstStyle/>
                    <a:p>
                      <a:pPr marL="0" indent="0" latinLnBrk="1" lvl="1">
                        <a:buFontTx/>
                        <a:buNone/>
                      </a:pPr>
                      <a:r>
                        <a:rPr lang="en-US" altLang="ko-KR" sz="1200" kern="1200" b="0">
                          <a:solidFill>
                            <a:schemeClr val="tx1"/>
                          </a:solidFill>
                        </a:rPr>
                        <a:t>1.</a:t>
                      </a:r>
                      <a:r>
                        <a:rPr lang="ko-KR" altLang="en-US" sz="1200" kern="1200" b="0">
                          <a:solidFill>
                            <a:schemeClr val="tx1"/>
                          </a:solidFill>
                        </a:rPr>
                        <a:t>마을</a:t>
                      </a:r>
                      <a:r>
                        <a:rPr lang="en-US" altLang="ko-KR" sz="1200" kern="1200" b="0">
                          <a:solidFill>
                            <a:schemeClr val="tx1"/>
                          </a:solidFill>
                        </a:rPr>
                        <a:t> </a:t>
                      </a:r>
                      <a:r>
                        <a:rPr lang="ko-KR" altLang="en-US" sz="1200" kern="1200" b="0">
                          <a:solidFill>
                            <a:schemeClr val="tx1"/>
                          </a:solidFill>
                        </a:rPr>
                        <a:t>주민과 대화</a:t>
                      </a:r>
                      <a:endParaRPr lang="ko-KR" altLang="en-US" sz="1200" kern="1200" b="0">
                        <a:solidFill>
                          <a:schemeClr val="tx1"/>
                        </a:solidFill>
                      </a:endParaRPr>
                    </a:p>
                    <a:p>
                      <a:pPr marL="0" indent="0" latinLnBrk="1" lvl="1">
                        <a:buFontTx/>
                        <a:buNone/>
                      </a:pPr>
                      <a:r>
                        <a:rPr lang="en-US" altLang="ko-KR" sz="1200" kern="1200" b="0">
                          <a:solidFill>
                            <a:schemeClr val="tx1"/>
                          </a:solidFill>
                        </a:rPr>
                        <a:t>2.</a:t>
                      </a:r>
                      <a:r>
                        <a:rPr lang="ko-KR" altLang="en-US" sz="1200" kern="1200" b="0">
                          <a:solidFill>
                            <a:schemeClr val="tx1"/>
                          </a:solidFill>
                        </a:rPr>
                        <a:t>세영과 대화</a:t>
                      </a:r>
                      <a:endParaRPr lang="ko-KR" altLang="en-US" sz="1200" kern="1200" b="0">
                        <a:solidFill>
                          <a:schemeClr val="tx1"/>
                        </a:solidFill>
                      </a:endParaRPr>
                    </a:p>
                    <a:p>
                      <a:pPr marL="0" indent="0" latinLnBrk="1" lvl="1">
                        <a:buFontTx/>
                        <a:buNone/>
                      </a:pPr>
                      <a:r>
                        <a:rPr lang="en-US" altLang="ko-KR" sz="1200" kern="1200" b="0">
                          <a:solidFill>
                            <a:schemeClr val="tx1"/>
                          </a:solidFill>
                        </a:rPr>
                        <a:t>3.</a:t>
                      </a:r>
                      <a:r>
                        <a:rPr lang="ko-KR" altLang="en-US" sz="1200" kern="1200" b="0">
                          <a:solidFill>
                            <a:schemeClr val="tx1"/>
                          </a:solidFill>
                        </a:rPr>
                        <a:t>퀘스트 완료</a:t>
                      </a:r>
                      <a:endParaRPr lang="ko-KR" altLang="en-US" sz="1200" kern="1200" b="0">
                        <a:solidFill>
                          <a:schemeClr val="tx1"/>
                        </a:solidFill>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bl>
          </a:graphicData>
        </a:graphic>
      </p:graphicFrame>
    </p:spTree>
    <p:extLst>
      <p:ext uri="{BB962C8B-B14F-4D97-AF65-F5344CB8AC3E}">
        <p14:creationId xmlns:p14="http://schemas.microsoft.com/office/powerpoint/2010/main" val="5002106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내용 개체 틀 5">
            <a:extLst>
              <a:ext uri="{FF2B5EF4-FFF2-40B4-BE49-F238E27FC236}">
                <a16:creationId xmlns:a16="http://schemas.microsoft.com/office/drawing/2014/main" id="{9A1AAAF8-6CFC-415C-B3C1-0B31C113F8CF}"/>
              </a:ext>
            </a:extLst>
          </p:cNvPr>
          <p:cNvGraphicFramePr>
            <a:graphicFrameLocks noGrp="1"/>
          </p:cNvGraphicFramePr>
          <p:nvPr>
            <p:ph idx="1"/>
            <p:extLst>
              <p:ext uri="{D42A27DB-BD31-4B8C-83A1-F6EECF244321}">
                <p14:modId xmlns:p14="http://schemas.microsoft.com/office/powerpoint/2010/main" val="1317759926"/>
              </p:ext>
            </p:extLst>
          </p:nvPr>
        </p:nvGraphicFramePr>
        <p:xfrm>
          <a:off x="1416050" y="2477512"/>
          <a:ext cx="9359900" cy="212217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2167911011"/>
                    </a:ext>
                  </a:extLst>
                </a:gridCol>
              </a:tblGrid>
              <a:tr h="384812">
                <a:tc>
                  <a:txBody>
                    <a:bodyPr/>
                    <a:lstStyle/>
                    <a:p>
                      <a:pPr latinLnBrk="1"/>
                      <a:r>
                        <a:rPr lang="ko-KR" altLang="en-US" dirty="0">
                          <a:solidFill>
                            <a:schemeClr val="tx1"/>
                          </a:solidFill>
                        </a:rPr>
                        <a:t>퀘스트 란</a:t>
                      </a:r>
                      <a:r>
                        <a:rPr lang="en-US" altLang="ko-KR" dirty="0">
                          <a:solidFill>
                            <a:schemeClr val="tx1"/>
                          </a:solidFill>
                        </a:rPr>
                        <a:t>?</a:t>
                      </a:r>
                      <a:endParaRPr lang="ko-KR"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8811495"/>
                  </a:ext>
                </a:extLst>
              </a:tr>
              <a:tr h="1518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게임 내에 존재하는 일종의 작은 스토리 컨텐츠로 특정 목표를 플레이어에게 제시하고 완료 할 경우 정해진 보상을 준다</a:t>
                      </a:r>
                      <a:r>
                        <a:rPr lang="en-US" altLang="ko-KR" sz="1800" dirty="0">
                          <a:solidFill>
                            <a:schemeClr val="tx1"/>
                          </a:solidFill>
                          <a:latin typeface="맑은 고딕" charset="0"/>
                          <a:ea typeface="맑은 고딕" charset="0"/>
                          <a:cs typeface="Times New Roman"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플레이어들은 게임 속에 있는 퀘스트를 진행하며 게임에 세계관에 몰입하게 되고 그로 인하여 게임에 더 깊게 빠지게 만들어 게임에 세계관이나 스토리에 대한 깊은 재미를 느끼게 한다</a:t>
                      </a:r>
                      <a:r>
                        <a:rPr lang="en-US" altLang="ko-KR" sz="1800" dirty="0">
                          <a:solidFill>
                            <a:schemeClr val="tx1"/>
                          </a:solidFill>
                          <a:latin typeface="맑은 고딕" charset="0"/>
                          <a:ea typeface="맑은 고딕" charset="0"/>
                          <a:cs typeface="Times New Roman" charset="0"/>
                        </a:rPr>
                        <a:t>.</a:t>
                      </a:r>
                      <a:endParaRPr lang="ko-KR" altLang="en-US" sz="1800" dirty="0">
                        <a:solidFill>
                          <a:schemeClr val="tx1"/>
                        </a:solidFill>
                        <a:latin typeface="맑은 고딕" charset="0"/>
                        <a:ea typeface="맑은 고딕" charset="0"/>
                        <a:cs typeface="Times New Roman"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2462232"/>
                  </a:ext>
                </a:extLst>
              </a:tr>
            </a:tbl>
          </a:graphicData>
        </a:graphic>
      </p:graphicFrame>
      <p:sp>
        <p:nvSpPr>
          <p:cNvPr id="7" name="제목 1">
            <a:extLst>
              <a:ext uri="{FF2B5EF4-FFF2-40B4-BE49-F238E27FC236}">
                <a16:creationId xmlns:a16="http://schemas.microsoft.com/office/drawing/2014/main" id="{77FA9A8E-E94C-4F99-8997-7C96A1AAEAC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개요</a:t>
            </a:r>
          </a:p>
        </p:txBody>
      </p:sp>
    </p:spTree>
    <p:extLst>
      <p:ext uri="{BB962C8B-B14F-4D97-AF65-F5344CB8AC3E}">
        <p14:creationId xmlns:p14="http://schemas.microsoft.com/office/powerpoint/2010/main" val="304730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20287909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서쪽산의 도사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근처 도방으로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수습 도인과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장소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71265305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부서진 </a:t>
                      </a:r>
                      <a:r>
                        <a:rPr lang="ko-KR" altLang="en-US" sz="1200" b="0" dirty="0" err="1">
                          <a:solidFill>
                            <a:schemeClr val="tx1"/>
                          </a:solidFill>
                        </a:rPr>
                        <a:t>결계</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결계</a:t>
                      </a:r>
                      <a:r>
                        <a:rPr lang="ko-KR" altLang="en-US" sz="1200" b="0" dirty="0">
                          <a:solidFill>
                            <a:schemeClr val="tx1"/>
                          </a:solidFill>
                        </a:rPr>
                        <a:t> 상태 확인</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692643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77734380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흑막의 정체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100497558"/>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방울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도사에게 아이템 </a:t>
                      </a:r>
                      <a:r>
                        <a:rPr lang="en-US" altLang="ko-KR" sz="1200" b="0" dirty="0">
                          <a:solidFill>
                            <a:schemeClr val="tx1"/>
                          </a:solidFill>
                        </a:rPr>
                        <a:t>‘</a:t>
                      </a:r>
                      <a:r>
                        <a:rPr lang="ko-KR" altLang="en-US" sz="1200" b="0" dirty="0">
                          <a:solidFill>
                            <a:schemeClr val="tx1"/>
                          </a:solidFill>
                        </a:rPr>
                        <a:t>힘을 잃은 방울</a:t>
                      </a:r>
                      <a:r>
                        <a:rPr lang="en-US" altLang="ko-KR" sz="1200" b="0" dirty="0">
                          <a:solidFill>
                            <a:schemeClr val="tx1"/>
                          </a:solidFill>
                        </a:rPr>
                        <a:t>’</a:t>
                      </a:r>
                      <a:r>
                        <a:rPr lang="ko-KR" altLang="en-US" sz="1200" b="0" dirty="0">
                          <a:solidFill>
                            <a:schemeClr val="tx1"/>
                          </a:solidFill>
                        </a:rPr>
                        <a:t>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084738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74997076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방울 정화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반선과</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부적</a:t>
                      </a:r>
                      <a:r>
                        <a:rPr lang="en-US" altLang="ko-KR" sz="1200" b="0" dirty="0">
                          <a:solidFill>
                            <a:schemeClr val="tx1"/>
                          </a:solidFill>
                        </a:rPr>
                        <a:t>, </a:t>
                      </a:r>
                      <a:r>
                        <a:rPr lang="ko-KR" altLang="en-US" sz="1200" b="0" dirty="0">
                          <a:solidFill>
                            <a:schemeClr val="tx1"/>
                          </a:solidFill>
                        </a:rPr>
                        <a:t>약초</a:t>
                      </a:r>
                      <a:r>
                        <a:rPr lang="en-US" altLang="ko-KR" sz="1200" b="0" dirty="0">
                          <a:solidFill>
                            <a:schemeClr val="tx1"/>
                          </a:solidFill>
                        </a:rPr>
                        <a:t>, </a:t>
                      </a:r>
                      <a:r>
                        <a:rPr lang="ko-KR" altLang="en-US" sz="1200" b="0" dirty="0">
                          <a:solidFill>
                            <a:schemeClr val="tx1"/>
                          </a:solidFill>
                        </a:rPr>
                        <a:t>향</a:t>
                      </a:r>
                      <a:r>
                        <a:rPr lang="en-US" altLang="ko-KR" sz="1200" b="0" dirty="0">
                          <a:solidFill>
                            <a:schemeClr val="tx1"/>
                          </a:solidFill>
                        </a:rPr>
                        <a:t> </a:t>
                      </a:r>
                      <a:r>
                        <a:rPr lang="ko-KR" altLang="en-US" sz="1200" b="0" dirty="0">
                          <a:solidFill>
                            <a:schemeClr val="tx1"/>
                          </a:solidFill>
                        </a:rPr>
                        <a:t>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부적</a:t>
                      </a:r>
                      <a:r>
                        <a:rPr lang="en-US" altLang="ko-KR" sz="1200" b="0" dirty="0">
                          <a:solidFill>
                            <a:schemeClr val="tx1"/>
                          </a:solidFill>
                        </a:rPr>
                        <a:t>, </a:t>
                      </a:r>
                      <a:r>
                        <a:rPr lang="ko-KR" altLang="en-US" sz="1200" b="0" dirty="0">
                          <a:solidFill>
                            <a:schemeClr val="tx1"/>
                          </a:solidFill>
                        </a:rPr>
                        <a:t>약초</a:t>
                      </a:r>
                      <a:r>
                        <a:rPr lang="en-US" altLang="ko-KR" sz="1200" b="0" dirty="0">
                          <a:solidFill>
                            <a:schemeClr val="tx1"/>
                          </a:solidFill>
                        </a:rPr>
                        <a:t>, </a:t>
                      </a:r>
                      <a:r>
                        <a:rPr lang="ko-KR" altLang="en-US" sz="1200" b="0" dirty="0">
                          <a:solidFill>
                            <a:schemeClr val="tx1"/>
                          </a:solidFill>
                        </a:rPr>
                        <a:t>향</a:t>
                      </a:r>
                      <a:r>
                        <a:rPr lang="en-US" altLang="ko-KR" sz="1200" b="0" dirty="0">
                          <a:solidFill>
                            <a:schemeClr val="tx1"/>
                          </a:solidFill>
                        </a:rPr>
                        <a:t>, </a:t>
                      </a:r>
                      <a:r>
                        <a:rPr lang="ko-KR" altLang="en-US" sz="1200" b="0" dirty="0">
                          <a:solidFill>
                            <a:schemeClr val="tx1"/>
                          </a:solidFill>
                        </a:rPr>
                        <a:t>힘을 잃은 방울 반선에게 전달하기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반선와</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의식을 치르자 방울이 연기에 감싸이고 안에서 은은한 빛이 새어 나온다</a:t>
                      </a:r>
                      <a:r>
                        <a:rPr lang="en-US" altLang="ko-KR" sz="1200" b="0" strike="sngStrike" dirty="0">
                          <a:solidFill>
                            <a:schemeClr val="tx1"/>
                          </a:solidFill>
                        </a:rPr>
                        <a:t>. </a:t>
                      </a:r>
                      <a:r>
                        <a:rPr lang="ko-KR" altLang="en-US" sz="1200" b="0" strike="sngStrike" dirty="0">
                          <a:solidFill>
                            <a:schemeClr val="tx1"/>
                          </a:solidFill>
                        </a:rPr>
                        <a:t>방울 소리가 들리며 연기가 서서히 사라진다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0198129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정화의 방울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반선과</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반선에게 아이템 </a:t>
                      </a:r>
                      <a:r>
                        <a:rPr lang="en-US" altLang="ko-KR" sz="1200" b="0" dirty="0">
                          <a:solidFill>
                            <a:schemeClr val="tx1"/>
                          </a:solidFill>
                        </a:rPr>
                        <a:t>‘</a:t>
                      </a:r>
                      <a:r>
                        <a:rPr lang="ko-KR" altLang="en-US" sz="1200" b="0" dirty="0">
                          <a:solidFill>
                            <a:schemeClr val="tx1"/>
                          </a:solidFill>
                        </a:rPr>
                        <a:t>정화의 방울</a:t>
                      </a:r>
                      <a:r>
                        <a:rPr lang="en-US" altLang="ko-KR" sz="1200" b="0" dirty="0">
                          <a:solidFill>
                            <a:schemeClr val="tx1"/>
                          </a:solidFill>
                        </a:rPr>
                        <a:t>’</a:t>
                      </a:r>
                      <a:r>
                        <a:rPr lang="ko-KR" altLang="en-US" sz="1200" b="0" dirty="0">
                          <a:solidFill>
                            <a:schemeClr val="tx1"/>
                          </a:solidFill>
                        </a:rPr>
                        <a:t>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45086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38223609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5.1-1</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동귀여진</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잿더미에서 열쇠와 편지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404220946"/>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5.1-2</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유품정리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 숙소로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물건 정리</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토벌단</a:t>
                      </a:r>
                      <a:r>
                        <a:rPr lang="ko-KR" altLang="en-US" sz="1200" b="0" dirty="0">
                          <a:solidFill>
                            <a:schemeClr val="tx1"/>
                          </a:solidFill>
                        </a:rPr>
                        <a:t> 우편처로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편지 붙이기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39005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330896800"/>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5.1-3</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텅빈</a:t>
                      </a:r>
                      <a:r>
                        <a:rPr lang="ko-KR" altLang="en-US" sz="1200" b="0" dirty="0">
                          <a:solidFill>
                            <a:schemeClr val="tx1"/>
                          </a:solidFill>
                        </a:rPr>
                        <a:t> 무덤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산신에게 나무 상자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양지 발은 공터로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공터에 나무 상자 묻기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43100738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5.1-4</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쓸쓸한 죽음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세영의 무덤 앞에서 애도 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401167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68417002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5.2-1</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떠날 준비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995701860"/>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rPr>
                        <a:t>5.2-2</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마지막 부탁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열쇠와 편지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038633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260376396"/>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rPr>
                        <a:t>5.2-3</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작별 인사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792428419"/>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1050" b="0" dirty="0">
                          <a:solidFill>
                            <a:schemeClr val="tx1"/>
                          </a:solidFill>
                        </a:rPr>
                        <a:t>5.2-4</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맡겨진 의지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7F723034-6BA2-46F2-8849-70043D246856}"/>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9840406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57306946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5.2-5</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이별 준비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 숙소로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물건 정리</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토벌단</a:t>
                      </a:r>
                      <a:r>
                        <a:rPr lang="ko-KR" altLang="en-US" sz="1200" b="0" dirty="0">
                          <a:solidFill>
                            <a:schemeClr val="tx1"/>
                          </a:solidFill>
                        </a:rPr>
                        <a:t> 간부와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err="1">
                          <a:solidFill>
                            <a:schemeClr val="tx1"/>
                          </a:solidFill>
                        </a:rPr>
                        <a:t>토벌단</a:t>
                      </a:r>
                      <a:r>
                        <a:rPr lang="ko-KR" altLang="en-US" sz="1200" b="0" dirty="0">
                          <a:solidFill>
                            <a:schemeClr val="tx1"/>
                          </a:solidFill>
                        </a:rPr>
                        <a:t> 우편처로 이동</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편지 붙이기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083403500"/>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5.2-6</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명예로운 죽음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토벌단</a:t>
                      </a:r>
                      <a:r>
                        <a:rPr lang="ko-KR" altLang="en-US" sz="1200" b="0" dirty="0">
                          <a:solidFill>
                            <a:schemeClr val="tx1"/>
                          </a:solidFill>
                        </a:rPr>
                        <a:t> 공동 묘지로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세영의 무덤 앞에서 애도 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B535A217-C587-4129-82AA-EAD8296DC8A6}"/>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3703945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578631136"/>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꺼져가는 불꽃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54422054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뜻밖에 제안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813B95AD-9B3D-4B33-946A-0BC5848EC324}"/>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42932739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981671116"/>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산신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산신에게 부적 받기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동굴 입구에서 부적 사용</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5978233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반령</a:t>
                      </a:r>
                      <a:r>
                        <a:rPr lang="en-US" altLang="ko-KR" sz="1200" b="0" dirty="0">
                          <a:solidFill>
                            <a:schemeClr val="tx1"/>
                          </a:solidFill>
                        </a:rPr>
                        <a:t>, </a:t>
                      </a:r>
                      <a:r>
                        <a:rPr lang="ko-KR" altLang="en-US" sz="1200" b="0" dirty="0" err="1">
                          <a:solidFill>
                            <a:schemeClr val="tx1"/>
                          </a:solidFill>
                        </a:rPr>
                        <a:t>반선</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컷신</a:t>
                      </a:r>
                      <a:endParaRPr lang="en-US" altLang="ko-KR" sz="1200" b="0" dirty="0">
                        <a:solidFill>
                          <a:schemeClr val="tx1"/>
                        </a:solidFill>
                      </a:endParaRPr>
                    </a:p>
                    <a:p>
                      <a:pPr latinLnBrk="1"/>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3764CC53-FC1C-47B1-990C-773781D9EC32}"/>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2119594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934081160"/>
              </p:ext>
            </p:extLst>
          </p:nvPr>
        </p:nvGraphicFramePr>
        <p:xfrm>
          <a:off x="1416050" y="1153550"/>
          <a:ext cx="9359900" cy="509434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5094342">
                <a:tc>
                  <a:txBody>
                    <a:bodyPr/>
                    <a:lstStyle/>
                    <a:p>
                      <a:pPr latinLnBrk="1"/>
                      <a:r>
                        <a:rPr lang="ko-KR" altLang="en-US" sz="1200" b="0" dirty="0">
                          <a:solidFill>
                            <a:schemeClr val="tx1"/>
                          </a:solidFill>
                        </a:rPr>
                        <a:t>달기라고 불리는 여우 요괴가 있었다</a:t>
                      </a:r>
                      <a:r>
                        <a:rPr lang="en-US" altLang="ko-KR" sz="1200" b="0" dirty="0">
                          <a:solidFill>
                            <a:schemeClr val="tx1"/>
                          </a:solidFill>
                        </a:rPr>
                        <a:t>. </a:t>
                      </a:r>
                      <a:r>
                        <a:rPr lang="ko-KR" altLang="en-US" sz="1200" b="0" dirty="0">
                          <a:solidFill>
                            <a:schemeClr val="tx1"/>
                          </a:solidFill>
                        </a:rPr>
                        <a:t>기운을 흡수하는 능력이 있는 여우 요괴는</a:t>
                      </a:r>
                      <a:r>
                        <a:rPr lang="en-US" altLang="ko-KR" sz="1200" b="0" dirty="0">
                          <a:solidFill>
                            <a:schemeClr val="tx1"/>
                          </a:solidFill>
                        </a:rPr>
                        <a:t> </a:t>
                      </a:r>
                      <a:r>
                        <a:rPr lang="ko-KR" altLang="en-US" sz="1200" b="0" dirty="0">
                          <a:solidFill>
                            <a:schemeClr val="tx1"/>
                          </a:solidFill>
                        </a:rPr>
                        <a:t>인간 사회에서 비싸게 거래 되었기에 달기는 인간들의 눈을 피해 숨어 가족들과 평화롭고 행복하게 살고 있었다</a:t>
                      </a:r>
                      <a:r>
                        <a:rPr lang="en-US" altLang="ko-KR" sz="1200" b="0" dirty="0">
                          <a:solidFill>
                            <a:schemeClr val="tx1"/>
                          </a:solidFill>
                        </a:rPr>
                        <a:t>. </a:t>
                      </a:r>
                      <a:r>
                        <a:rPr lang="ko-KR" altLang="en-US" sz="1200" b="0" dirty="0">
                          <a:solidFill>
                            <a:schemeClr val="tx1"/>
                          </a:solidFill>
                        </a:rPr>
                        <a:t>하지만 행복은 오래 가지 않았다</a:t>
                      </a:r>
                      <a:r>
                        <a:rPr lang="en-US" altLang="ko-KR" sz="1200" b="0" dirty="0">
                          <a:solidFill>
                            <a:schemeClr val="tx1"/>
                          </a:solidFill>
                        </a:rPr>
                        <a:t>. </a:t>
                      </a:r>
                      <a:r>
                        <a:rPr lang="ko-KR" altLang="en-US" sz="1200" b="0" dirty="0">
                          <a:solidFill>
                            <a:schemeClr val="tx1"/>
                          </a:solidFill>
                        </a:rPr>
                        <a:t>탐욕에 물든 인간들로 인해 달기는 가족을 잃고 온몸에 상처를 입은 상태로 도망치다 우연히 동굴에 떨어지게 되었다</a:t>
                      </a:r>
                      <a:r>
                        <a:rPr lang="en-US" altLang="ko-KR" sz="1200" b="0" dirty="0">
                          <a:solidFill>
                            <a:schemeClr val="tx1"/>
                          </a:solidFill>
                        </a:rPr>
                        <a:t>. </a:t>
                      </a:r>
                      <a:r>
                        <a:rPr lang="ko-KR" altLang="en-US" sz="1200" b="0" dirty="0">
                          <a:solidFill>
                            <a:schemeClr val="tx1"/>
                          </a:solidFill>
                        </a:rPr>
                        <a:t>수 많은 지맥들이 지나가는 곳에 생긴 동굴은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으로 가득하였고 지맥에 노출된 달기는 자신도 모르게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을 흡수했다</a:t>
                      </a:r>
                      <a:r>
                        <a:rPr lang="en-US" altLang="ko-KR" sz="1200" b="0" dirty="0">
                          <a:solidFill>
                            <a:schemeClr val="tx1"/>
                          </a:solidFill>
                        </a:rPr>
                        <a:t>. </a:t>
                      </a:r>
                      <a:r>
                        <a:rPr lang="ko-KR" altLang="en-US" sz="1200" b="0" dirty="0">
                          <a:solidFill>
                            <a:schemeClr val="tx1"/>
                          </a:solidFill>
                        </a:rPr>
                        <a:t>흡수한 방대한 기운으로 인하여 달기의 몸은 회복되었고 동시에 지맥을 다룰 수 있게 되었다</a:t>
                      </a:r>
                      <a:r>
                        <a:rPr lang="en-US" altLang="ko-KR" sz="1200" b="0" dirty="0">
                          <a:solidFill>
                            <a:schemeClr val="tx1"/>
                          </a:solidFill>
                        </a:rPr>
                        <a:t>. </a:t>
                      </a:r>
                    </a:p>
                    <a:p>
                      <a:pPr latinLnBrk="1"/>
                      <a:r>
                        <a:rPr lang="ko-KR" altLang="en-US" sz="1200" b="0" dirty="0">
                          <a:solidFill>
                            <a:schemeClr val="tx1"/>
                          </a:solidFill>
                        </a:rPr>
                        <a:t>과도하게 흡수한 지맥의 기운은 달기에 몸속에서 날뛰었고 달기는 기운으로 인하여 감정이 폭주하여 가족의 복수를 위해 인간들을 모두 없애기 위해 움직였다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대륙에서 가장 강대하며 가장 큰 영토를 가지고 있으며 대륙의 중심에 있는 나라로 인간 사회에 중심이라 불리고 있었고 달기는 그 점을 노려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자신의 손에 넣기로 하였다</a:t>
                      </a:r>
                      <a:r>
                        <a:rPr lang="en-US" altLang="ko-KR" sz="1200" b="0" dirty="0">
                          <a:solidFill>
                            <a:schemeClr val="tx1"/>
                          </a:solidFill>
                        </a:rPr>
                        <a:t>. </a:t>
                      </a:r>
                      <a:r>
                        <a:rPr lang="ko-KR" altLang="en-US" sz="1200" b="0" dirty="0">
                          <a:solidFill>
                            <a:schemeClr val="tx1"/>
                          </a:solidFill>
                        </a:rPr>
                        <a:t>얼마 지나지 않아 제국의 황제 총애를 받게 된 달기를 서서히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집어 삼켰다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본래 </a:t>
                      </a:r>
                      <a:r>
                        <a:rPr lang="en-US" altLang="ko-KR" sz="1200" b="0" dirty="0">
                          <a:solidFill>
                            <a:schemeClr val="tx1"/>
                          </a:solidFill>
                        </a:rPr>
                        <a:t>‘</a:t>
                      </a:r>
                      <a:r>
                        <a:rPr lang="ko-KR" altLang="en-US" sz="1200" b="0" dirty="0">
                          <a:solidFill>
                            <a:schemeClr val="tx1"/>
                          </a:solidFill>
                        </a:rPr>
                        <a:t>무림</a:t>
                      </a:r>
                      <a:r>
                        <a:rPr lang="en-US" altLang="ko-KR" sz="1200" b="0" dirty="0">
                          <a:solidFill>
                            <a:schemeClr val="tx1"/>
                          </a:solidFill>
                        </a:rPr>
                        <a:t>’</a:t>
                      </a:r>
                      <a:r>
                        <a:rPr lang="ko-KR" altLang="en-US" sz="1200" b="0" dirty="0">
                          <a:solidFill>
                            <a:schemeClr val="tx1"/>
                          </a:solidFill>
                        </a:rPr>
                        <a:t>에 속한 자들은 무림에 속하지 않은 </a:t>
                      </a:r>
                      <a:r>
                        <a:rPr lang="en-US" altLang="ko-KR" sz="1200" b="0" dirty="0">
                          <a:solidFill>
                            <a:schemeClr val="tx1"/>
                          </a:solidFill>
                        </a:rPr>
                        <a:t>‘</a:t>
                      </a:r>
                      <a:r>
                        <a:rPr lang="ko-KR" altLang="en-US" sz="1200" b="0" dirty="0">
                          <a:solidFill>
                            <a:schemeClr val="tx1"/>
                          </a:solidFill>
                        </a:rPr>
                        <a:t>속세</a:t>
                      </a:r>
                      <a:r>
                        <a:rPr lang="en-US" altLang="ko-KR" sz="1200" b="0" dirty="0">
                          <a:solidFill>
                            <a:schemeClr val="tx1"/>
                          </a:solidFill>
                        </a:rPr>
                        <a:t>’</a:t>
                      </a:r>
                      <a:r>
                        <a:rPr lang="ko-KR" altLang="en-US" sz="1200" b="0" dirty="0">
                          <a:solidFill>
                            <a:schemeClr val="tx1"/>
                          </a:solidFill>
                        </a:rPr>
                        <a:t>에 인간들과 서로 간섭하지 않으며 일종의 중립의 입장을 지키고 있었다</a:t>
                      </a:r>
                      <a:r>
                        <a:rPr lang="en-US" altLang="ko-KR" sz="1200" b="0" dirty="0">
                          <a:solidFill>
                            <a:schemeClr val="tx1"/>
                          </a:solidFill>
                        </a:rPr>
                        <a:t>. </a:t>
                      </a:r>
                    </a:p>
                    <a:p>
                      <a:pPr latinLnBrk="1"/>
                      <a:r>
                        <a:rPr lang="ko-KR" altLang="en-US" sz="1200" b="0" dirty="0">
                          <a:solidFill>
                            <a:schemeClr val="tx1"/>
                          </a:solidFill>
                        </a:rPr>
                        <a:t>그렇기에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이 달기에 속에 들어가고 있다는 소식을 들은 것은 이미 너무 늦은 때였다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달기라는 공통의 적이 생긴 무림에</a:t>
                      </a:r>
                      <a:r>
                        <a:rPr lang="en-US" altLang="ko-KR" sz="1200" b="0" dirty="0">
                          <a:solidFill>
                            <a:schemeClr val="tx1"/>
                          </a:solidFill>
                        </a:rPr>
                        <a:t> </a:t>
                      </a:r>
                      <a:r>
                        <a:rPr lang="ko-KR" altLang="en-US" sz="1200" b="0" dirty="0">
                          <a:solidFill>
                            <a:schemeClr val="tx1"/>
                          </a:solidFill>
                        </a:rPr>
                        <a:t>정파</a:t>
                      </a:r>
                      <a:r>
                        <a:rPr lang="en-US" altLang="ko-KR" sz="1200" b="0" dirty="0">
                          <a:solidFill>
                            <a:schemeClr val="tx1"/>
                          </a:solidFill>
                        </a:rPr>
                        <a:t>, </a:t>
                      </a:r>
                      <a:r>
                        <a:rPr lang="ko-KR" altLang="en-US" sz="1200" b="0" dirty="0" err="1">
                          <a:solidFill>
                            <a:schemeClr val="tx1"/>
                          </a:solidFill>
                        </a:rPr>
                        <a:t>사파</a:t>
                      </a:r>
                      <a:r>
                        <a:rPr lang="ko-KR" altLang="en-US" sz="1200" b="0" dirty="0">
                          <a:solidFill>
                            <a:schemeClr val="tx1"/>
                          </a:solidFill>
                        </a:rPr>
                        <a:t> 세력들은 연합을 만들어 달기에게 대항 했으나 지맥 자체를 다루는 달기의 힘은 너무나도 강했고 결국 </a:t>
                      </a:r>
                      <a:r>
                        <a:rPr lang="ko-KR" altLang="en-US" sz="1200" b="0" dirty="0" err="1">
                          <a:solidFill>
                            <a:schemeClr val="tx1"/>
                          </a:solidFill>
                        </a:rPr>
                        <a:t>무림맹주와</a:t>
                      </a:r>
                      <a:r>
                        <a:rPr lang="ko-KR" altLang="en-US" sz="1200" b="0" dirty="0">
                          <a:solidFill>
                            <a:schemeClr val="tx1"/>
                          </a:solidFill>
                        </a:rPr>
                        <a:t> 천마 등의 중요 인물들이 죽거나 불구가 되었으며 훗날 복수를 기약하며 동쪽에 있는 나라로 몸을 숨겼다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약 </a:t>
                      </a:r>
                      <a:r>
                        <a:rPr lang="en-US" altLang="ko-KR" sz="1200" b="0" dirty="0">
                          <a:solidFill>
                            <a:schemeClr val="tx1"/>
                          </a:solidFill>
                        </a:rPr>
                        <a:t>50</a:t>
                      </a:r>
                      <a:r>
                        <a:rPr lang="ko-KR" altLang="en-US" sz="1200" b="0" dirty="0">
                          <a:solidFill>
                            <a:schemeClr val="tx1"/>
                          </a:solidFill>
                        </a:rPr>
                        <a:t>년 후</a:t>
                      </a:r>
                      <a:endParaRPr lang="en-US" altLang="ko-KR" sz="1200" b="0" dirty="0">
                        <a:solidFill>
                          <a:schemeClr val="tx1"/>
                        </a:solidFill>
                      </a:endParaRPr>
                    </a:p>
                    <a:p>
                      <a:pPr latinLnBrk="1"/>
                      <a:endParaRPr lang="en-US" altLang="ko-KR" sz="1200" b="0" dirty="0">
                        <a:solidFill>
                          <a:schemeClr val="tx1"/>
                        </a:solidFill>
                      </a:endParaRPr>
                    </a:p>
                    <a:p>
                      <a:pPr latinLnBrk="1"/>
                      <a:r>
                        <a:rPr lang="ko-KR" altLang="en-US" sz="1200" b="0" dirty="0">
                          <a:solidFill>
                            <a:schemeClr val="tx1"/>
                          </a:solidFill>
                        </a:rPr>
                        <a:t>살아남은 자들은 다시 달기에게 도전하기 위해 조용히 세력을 회복하고 있었다</a:t>
                      </a:r>
                      <a:r>
                        <a:rPr lang="en-US" altLang="ko-KR" sz="1200" b="0" dirty="0">
                          <a:solidFill>
                            <a:schemeClr val="tx1"/>
                          </a:solidFill>
                        </a:rPr>
                        <a:t>.</a:t>
                      </a:r>
                    </a:p>
                    <a:p>
                      <a:pPr latinLnBrk="1"/>
                      <a:r>
                        <a:rPr lang="ko-KR" altLang="en-US" sz="1200" b="0" dirty="0">
                          <a:solidFill>
                            <a:schemeClr val="tx1"/>
                          </a:solidFill>
                        </a:rPr>
                        <a:t>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a:t>
                      </a:r>
                      <a:r>
                        <a:rPr lang="en-US" altLang="ko-KR" sz="1200" b="0" dirty="0">
                          <a:solidFill>
                            <a:schemeClr val="tx1"/>
                          </a:solidFill>
                        </a:rPr>
                        <a:t>. </a:t>
                      </a:r>
                      <a:r>
                        <a:rPr lang="ko-KR" altLang="en-US" sz="1200" b="0" dirty="0">
                          <a:solidFill>
                            <a:schemeClr val="tx1"/>
                          </a:solidFill>
                        </a:rPr>
                        <a:t>아홉 꼬리들은 우선 무림에 정파와 </a:t>
                      </a:r>
                      <a:r>
                        <a:rPr lang="ko-KR" altLang="en-US" sz="1200" b="0" dirty="0" err="1">
                          <a:solidFill>
                            <a:schemeClr val="tx1"/>
                          </a:solidFill>
                        </a:rPr>
                        <a:t>사파</a:t>
                      </a:r>
                      <a:r>
                        <a:rPr lang="ko-KR" altLang="en-US" sz="1200" b="0" dirty="0">
                          <a:solidFill>
                            <a:schemeClr val="tx1"/>
                          </a:solidFill>
                        </a:rPr>
                        <a:t> 세력들의 사이를 이간질하여 충돌하게 만들어 </a:t>
                      </a:r>
                      <a:r>
                        <a:rPr lang="en-US" altLang="ko-KR" sz="1200" b="0" dirty="0">
                          <a:solidFill>
                            <a:schemeClr val="tx1"/>
                          </a:solidFill>
                        </a:rPr>
                        <a:t>‘</a:t>
                      </a:r>
                      <a:r>
                        <a:rPr lang="ko-KR" altLang="en-US" sz="1200" b="0" dirty="0">
                          <a:solidFill>
                            <a:schemeClr val="tx1"/>
                          </a:solidFill>
                        </a:rPr>
                        <a:t>정사 대전</a:t>
                      </a:r>
                      <a:r>
                        <a:rPr lang="en-US" altLang="ko-KR" sz="1200" b="0" dirty="0">
                          <a:solidFill>
                            <a:schemeClr val="tx1"/>
                          </a:solidFill>
                        </a:rPr>
                        <a:t>’</a:t>
                      </a:r>
                      <a:r>
                        <a:rPr lang="ko-KR" altLang="en-US" sz="1200" b="0" dirty="0">
                          <a:solidFill>
                            <a:schemeClr val="tx1"/>
                          </a:solidFill>
                        </a:rPr>
                        <a:t>이 일어나게 만들었고 양쪽 세력의 숫자가 줄고 전쟁이 끝나갈 무렵 지맥을 조작하여 동쪽 나라 전국에 대량의 괴물들을 발생 시켜 무림 세력을 쓸어버리려 했다</a:t>
                      </a:r>
                      <a:r>
                        <a:rPr lang="en-US" altLang="ko-KR" sz="1200" b="0" dirty="0">
                          <a:solidFill>
                            <a:schemeClr val="tx1"/>
                          </a:solidFill>
                        </a:rPr>
                        <a:t>. </a:t>
                      </a:r>
                      <a:r>
                        <a:rPr lang="ko-KR" altLang="en-US" sz="1200" b="0" dirty="0">
                          <a:solidFill>
                            <a:schemeClr val="tx1"/>
                          </a:solidFill>
                        </a:rPr>
                        <a:t>동시에 동쪽 나라 국경에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병력들을 집중시켜 동쪽 나라의</a:t>
                      </a:r>
                      <a:r>
                        <a:rPr lang="en-US" altLang="ko-KR" sz="1200" b="0" dirty="0">
                          <a:solidFill>
                            <a:schemeClr val="tx1"/>
                          </a:solidFill>
                        </a:rPr>
                        <a:t> </a:t>
                      </a:r>
                      <a:r>
                        <a:rPr lang="ko-KR" altLang="en-US" sz="1200" b="0" dirty="0">
                          <a:solidFill>
                            <a:schemeClr val="tx1"/>
                          </a:solidFill>
                        </a:rPr>
                        <a:t>병력들이 괴물들에게 집중 할 수 없게 만들었다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결국 무림에 세력들은 크게 감소하였고 나라 전체에는 괴물들이 넘쳐나게 되었다</a:t>
                      </a:r>
                      <a:r>
                        <a:rPr lang="en-US" altLang="ko-KR" sz="1200" b="0" dirty="0">
                          <a:solidFill>
                            <a:schemeClr val="tx1"/>
                          </a:solidFill>
                        </a:rPr>
                        <a:t>.</a:t>
                      </a:r>
                    </a:p>
                  </a:txBody>
                  <a:tcP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F888CE38-52B3-41E0-9CED-1B09A7205AF0}"/>
              </a:ext>
            </a:extLst>
          </p:cNvPr>
          <p:cNvSpPr>
            <a:spLocks noGrp="1"/>
          </p:cNvSpPr>
          <p:nvPr>
            <p:ph type="title"/>
          </p:nvPr>
        </p:nvSpPr>
        <p:spPr>
          <a:xfrm>
            <a:off x="695325" y="291904"/>
            <a:ext cx="10801350" cy="861646"/>
          </a:xfrm>
        </p:spPr>
        <p:txBody>
          <a:bodyPr/>
          <a:lstStyle/>
          <a:p>
            <a:r>
              <a:rPr lang="ko-KR" altLang="en-US" dirty="0"/>
              <a:t>시놉시스</a:t>
            </a:r>
          </a:p>
        </p:txBody>
      </p:sp>
    </p:spTree>
    <p:extLst>
      <p:ext uri="{BB962C8B-B14F-4D97-AF65-F5344CB8AC3E}">
        <p14:creationId xmlns:p14="http://schemas.microsoft.com/office/powerpoint/2010/main" val="21279369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87268920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5.3-5</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900" b="0" dirty="0">
                          <a:solidFill>
                            <a:schemeClr val="tx1"/>
                          </a:solidFill>
                        </a:rPr>
                        <a:t>새로운 산의 주인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685011825"/>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경지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5.3-6</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짧은 이별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5" name="제목 1">
            <a:extLst>
              <a:ext uri="{FF2B5EF4-FFF2-40B4-BE49-F238E27FC236}">
                <a16:creationId xmlns:a16="http://schemas.microsoft.com/office/drawing/2014/main" id="{E304F21E-E4EF-4EEC-92F6-252356E0DF7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spTree>
    <p:extLst>
      <p:ext uri="{BB962C8B-B14F-4D97-AF65-F5344CB8AC3E}">
        <p14:creationId xmlns:p14="http://schemas.microsoft.com/office/powerpoint/2010/main" val="23455758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95754956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800" b="0" dirty="0">
                          <a:solidFill>
                            <a:schemeClr val="tx1"/>
                          </a:solidFill>
                        </a:rPr>
                        <a:t>익숙한 얼굴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꼬리 </a:t>
                      </a:r>
                      <a:r>
                        <a:rPr lang="en-US" altLang="ko-KR" sz="1000" b="0" dirty="0">
                          <a:solidFill>
                            <a:schemeClr val="tx1"/>
                          </a:solidFill>
                        </a:rPr>
                        <a:t>3</a:t>
                      </a:r>
                      <a:r>
                        <a:rPr lang="ko-KR" altLang="en-US" sz="1000" b="0" dirty="0">
                          <a:solidFill>
                            <a:schemeClr val="tx1"/>
                          </a:solidFill>
                        </a:rPr>
                        <a:t>개 이상 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r>
                        <a:rPr lang="ko-KR" altLang="en-US" sz="900" b="0" dirty="0" err="1">
                          <a:solidFill>
                            <a:schemeClr val="tx1"/>
                          </a:solidFill>
                        </a:rPr>
                        <a:t>토벌단</a:t>
                      </a:r>
                      <a:r>
                        <a:rPr lang="ko-KR" altLang="en-US" sz="900" b="0" dirty="0">
                          <a:solidFill>
                            <a:schemeClr val="tx1"/>
                          </a:solidFill>
                        </a:rPr>
                        <a:t> 임무 접수처 방문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r>
                        <a:rPr lang="ko-KR" altLang="en-US" sz="1000" b="0" dirty="0">
                          <a:solidFill>
                            <a:schemeClr val="tx1"/>
                          </a:solidFill>
                        </a:rPr>
                        <a:t>수상한 사람과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볼일이 있어 임무 접수처에 방문한</a:t>
                      </a:r>
                      <a:r>
                        <a:rPr lang="en-US" altLang="ko-KR" sz="1000" b="0" dirty="0">
                          <a:solidFill>
                            <a:schemeClr val="tx1"/>
                          </a:solidFill>
                        </a:rPr>
                        <a:t> </a:t>
                      </a:r>
                      <a:r>
                        <a:rPr lang="ko-KR" altLang="en-US" sz="1000" b="0" dirty="0">
                          <a:solidFill>
                            <a:schemeClr val="tx1"/>
                          </a:solidFill>
                        </a:rPr>
                        <a:t>방랑자는 허름한 망토를 두르고 머리에 두건을 눌러 쓴 수상한 사람을 발견한다</a:t>
                      </a:r>
                      <a:r>
                        <a:rPr lang="en-US" altLang="ko-KR" sz="1000" b="0" dirty="0">
                          <a:solidFill>
                            <a:schemeClr val="tx1"/>
                          </a:solidFill>
                        </a:rPr>
                        <a:t>. </a:t>
                      </a:r>
                      <a:r>
                        <a:rPr lang="ko-KR" altLang="en-US" sz="1000" b="0" dirty="0">
                          <a:solidFill>
                            <a:schemeClr val="tx1"/>
                          </a:solidFill>
                        </a:rPr>
                        <a:t>수상한 사람의 정체를 알아내기 위해 가까이 다가가 말을 걸었다</a:t>
                      </a:r>
                      <a:r>
                        <a:rPr lang="en-US" altLang="ko-KR" sz="1000" b="0" dirty="0">
                          <a:solidFill>
                            <a:schemeClr val="tx1"/>
                          </a:solidFill>
                        </a:rPr>
                        <a:t>.</a:t>
                      </a:r>
                    </a:p>
                    <a:p>
                      <a:pPr latinLnBrk="1"/>
                      <a:r>
                        <a:rPr lang="ko-KR" altLang="en-US" sz="1000" b="0" dirty="0">
                          <a:solidFill>
                            <a:schemeClr val="tx1"/>
                          </a:solidFill>
                        </a:rPr>
                        <a:t>수상한 사람의 정체는 </a:t>
                      </a:r>
                      <a:r>
                        <a:rPr lang="ko-KR" altLang="en-US" sz="1000" b="0" dirty="0" err="1">
                          <a:solidFill>
                            <a:schemeClr val="tx1"/>
                          </a:solidFill>
                        </a:rPr>
                        <a:t>토벌단</a:t>
                      </a:r>
                      <a:r>
                        <a:rPr lang="ko-KR" altLang="en-US" sz="1000" b="0" dirty="0">
                          <a:solidFill>
                            <a:schemeClr val="tx1"/>
                          </a:solidFill>
                        </a:rPr>
                        <a:t> 입단 시험에서 같이 합을 맞춘 세영이었다</a:t>
                      </a:r>
                      <a:r>
                        <a:rPr lang="en-US" altLang="ko-KR" sz="1000" b="0" dirty="0">
                          <a:solidFill>
                            <a:schemeClr val="tx1"/>
                          </a:solidFill>
                        </a:rPr>
                        <a:t>.</a:t>
                      </a:r>
                    </a:p>
                    <a:p>
                      <a:pPr latinLnBrk="1"/>
                      <a:r>
                        <a:rPr lang="ko-KR" altLang="en-US" sz="1000" b="0" dirty="0">
                          <a:solidFill>
                            <a:schemeClr val="tx1"/>
                          </a:solidFill>
                        </a:rPr>
                        <a:t>하지만 세영의 상태가 조금 이상해 보인다</a:t>
                      </a:r>
                      <a:r>
                        <a:rPr lang="en-US" altLang="ko-KR" sz="1000" b="0" dirty="0">
                          <a:solidFill>
                            <a:schemeClr val="tx1"/>
                          </a:solidFill>
                        </a:rPr>
                        <a:t>. </a:t>
                      </a:r>
                      <a:r>
                        <a:rPr lang="ko-KR" altLang="en-US" sz="1000" b="0" dirty="0">
                          <a:solidFill>
                            <a:schemeClr val="tx1"/>
                          </a:solidFill>
                        </a:rPr>
                        <a:t>그녀에게 말을 걸어 무슨 일이 있었는지 물어봤다</a:t>
                      </a:r>
                      <a:r>
                        <a:rPr lang="en-US" altLang="ko-KR" sz="1000" b="0" dirty="0">
                          <a:solidFill>
                            <a:schemeClr val="tx1"/>
                          </a:solidFill>
                        </a:rPr>
                        <a:t>. </a:t>
                      </a:r>
                      <a:r>
                        <a:rPr lang="ko-KR" altLang="en-US" sz="1000" b="0" dirty="0">
                          <a:solidFill>
                            <a:schemeClr val="tx1"/>
                          </a:solidFill>
                        </a:rPr>
                        <a:t>세영은 잠시 고민에 빠지더니 장소를 바꾸자는 말을 하며 접수처 밖에 외진 공터로 이동하였다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세영과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250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1591072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428968822"/>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800" b="0" dirty="0">
                          <a:solidFill>
                            <a:schemeClr val="tx1"/>
                          </a:solidFill>
                        </a:rPr>
                        <a:t>그날의 기억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근처에 사람들이 없다는 것을 확인한 세영은 두건을 벗고 그동안 있었던 일들을 설명해주기 시작했다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어느 날 서쪽 산 산신의 영역에 괴물이 나타났다는 소식을 들은 토벌단은 진상을 파악하기 위해 조사단을 파견했다</a:t>
                      </a:r>
                      <a:r>
                        <a:rPr lang="en-US" altLang="ko-KR" sz="1000" b="0" dirty="0">
                          <a:solidFill>
                            <a:schemeClr val="tx1"/>
                          </a:solidFill>
                        </a:rPr>
                        <a:t>. </a:t>
                      </a:r>
                      <a:r>
                        <a:rPr lang="ko-KR" altLang="en-US" sz="1000" b="0" dirty="0">
                          <a:solidFill>
                            <a:schemeClr val="tx1"/>
                          </a:solidFill>
                        </a:rPr>
                        <a:t>세영 또한 조사단에 참여하여 서쪽 산으로 이동하였다</a:t>
                      </a:r>
                      <a:r>
                        <a:rPr lang="en-US" altLang="ko-KR" sz="1000" b="0" dirty="0">
                          <a:solidFill>
                            <a:schemeClr val="tx1"/>
                          </a:solidFill>
                        </a:rPr>
                        <a:t>. </a:t>
                      </a:r>
                      <a:r>
                        <a:rPr lang="ko-KR" altLang="en-US" sz="1000" b="0" dirty="0">
                          <a:solidFill>
                            <a:schemeClr val="tx1"/>
                          </a:solidFill>
                        </a:rPr>
                        <a:t>서쪽 산에 도착한 조사단은 소문에 괴물의 정체가 그림자에 침식된 산신이라는 것은 확인하고 제압하기 위해 싸웠지만 세영을 제외한 모든 인원들은 죽고 자신은 산신의 </a:t>
                      </a:r>
                      <a:r>
                        <a:rPr lang="ko-KR" altLang="en-US" sz="1000" b="0" dirty="0" err="1">
                          <a:solidFill>
                            <a:schemeClr val="tx1"/>
                          </a:solidFill>
                        </a:rPr>
                        <a:t>창귀가</a:t>
                      </a:r>
                      <a:r>
                        <a:rPr lang="ko-KR" altLang="en-US" sz="1000" b="0" dirty="0">
                          <a:solidFill>
                            <a:schemeClr val="tx1"/>
                          </a:solidFill>
                        </a:rPr>
                        <a:t> 되었다고 말했다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산신은 아직 그림자에 완전히 침식되지 않았고 세영을 끝내려는 순간 마지막 도박으로 세영을 </a:t>
                      </a:r>
                      <a:r>
                        <a:rPr lang="ko-KR" altLang="en-US" sz="1000" b="0" dirty="0" err="1">
                          <a:solidFill>
                            <a:schemeClr val="tx1"/>
                          </a:solidFill>
                        </a:rPr>
                        <a:t>창귀로</a:t>
                      </a:r>
                      <a:r>
                        <a:rPr lang="ko-KR" altLang="en-US" sz="1000" b="0" dirty="0">
                          <a:solidFill>
                            <a:schemeClr val="tx1"/>
                          </a:solidFill>
                        </a:rPr>
                        <a:t> 만들고 자신을 해방해줄 사람을 찾기 위해 이곳으로 보냈다는 말을 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세영과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725851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037329572"/>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800" b="0" dirty="0">
                          <a:solidFill>
                            <a:schemeClr val="tx1"/>
                          </a:solidFill>
                        </a:rPr>
                        <a:t>호랑이 굴로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탐색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방랑자에게 자신이 알고 있는 모든 정보를 알려준 세영은 먼저 가겠다는 말을 남기고 사라졌다</a:t>
                      </a:r>
                      <a:r>
                        <a:rPr lang="en-US" altLang="ko-KR" sz="1000" b="0" dirty="0">
                          <a:solidFill>
                            <a:schemeClr val="tx1"/>
                          </a:solidFill>
                        </a:rPr>
                        <a:t>.</a:t>
                      </a:r>
                    </a:p>
                    <a:p>
                      <a:pPr latinLnBrk="1"/>
                      <a:r>
                        <a:rPr lang="ko-KR" altLang="en-US" sz="1000" b="0" dirty="0">
                          <a:solidFill>
                            <a:schemeClr val="tx1"/>
                          </a:solidFill>
                        </a:rPr>
                        <a:t>방랑자는 세영을 도와 그림자에 침식된 산신을 해방하기 위해 산신이 있는 장소로 이동한다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29146550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829563839"/>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600" b="0" dirty="0">
                          <a:solidFill>
                            <a:schemeClr val="tx1"/>
                          </a:solidFill>
                        </a:rPr>
                        <a:t>토벌</a:t>
                      </a:r>
                      <a:r>
                        <a:rPr lang="en-US" altLang="ko-KR" sz="600" b="0" dirty="0">
                          <a:solidFill>
                            <a:schemeClr val="tx1"/>
                          </a:solidFill>
                        </a:rPr>
                        <a:t>-</a:t>
                      </a:r>
                      <a:r>
                        <a:rPr lang="ko-KR" altLang="en-US" sz="600" b="0" dirty="0">
                          <a:solidFill>
                            <a:schemeClr val="tx1"/>
                          </a:solidFill>
                        </a:rPr>
                        <a:t>뒤틀린 산신</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서쪽 산에</a:t>
                      </a:r>
                      <a:r>
                        <a:rPr lang="en-US" altLang="ko-KR" sz="1000" b="0" dirty="0">
                          <a:solidFill>
                            <a:schemeClr val="tx1"/>
                          </a:solidFill>
                        </a:rPr>
                        <a:t> </a:t>
                      </a:r>
                      <a:r>
                        <a:rPr lang="ko-KR" altLang="en-US" sz="1000" b="0" dirty="0">
                          <a:solidFill>
                            <a:schemeClr val="tx1"/>
                          </a:solidFill>
                        </a:rPr>
                        <a:t>있는 동굴 산신의 영역으로 들어가 그림자에 침식된 뒤틀린 산신을 제압했다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뒤틀린 산신 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766168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39808136"/>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정보 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700" b="0" dirty="0">
                          <a:solidFill>
                            <a:schemeClr val="tx1"/>
                          </a:solidFill>
                        </a:rPr>
                        <a:t>세영과 대화 중 </a:t>
                      </a:r>
                      <a:r>
                        <a:rPr lang="en-US" altLang="ko-KR" sz="700" b="0" dirty="0">
                          <a:solidFill>
                            <a:schemeClr val="tx1"/>
                          </a:solidFill>
                        </a:rPr>
                        <a:t>‘</a:t>
                      </a:r>
                      <a:r>
                        <a:rPr lang="ko-KR" altLang="en-US" sz="700" b="0" dirty="0">
                          <a:solidFill>
                            <a:schemeClr val="tx1"/>
                          </a:solidFill>
                        </a:rPr>
                        <a:t>조사하기</a:t>
                      </a:r>
                      <a:r>
                        <a:rPr lang="en-US" altLang="ko-KR" sz="700" b="0" dirty="0">
                          <a:solidFill>
                            <a:schemeClr val="tx1"/>
                          </a:solidFill>
                        </a:rPr>
                        <a:t>’</a:t>
                      </a:r>
                      <a:r>
                        <a:rPr lang="ko-KR" altLang="en-US" sz="700" b="0" dirty="0">
                          <a:solidFill>
                            <a:schemeClr val="tx1"/>
                          </a:solidFill>
                        </a:rPr>
                        <a:t> 선택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서쪽 산 산신의 동굴 앞에 도착한 방랑자는 동굴에 들어가기 전에 세영에게 산신에 대한 추가적인 정보가 있는지 물어봤다</a:t>
                      </a:r>
                      <a:r>
                        <a:rPr lang="en-US" altLang="ko-KR" sz="1000" b="0" dirty="0">
                          <a:solidFill>
                            <a:schemeClr val="tx1"/>
                          </a:solidFill>
                        </a:rPr>
                        <a:t>.</a:t>
                      </a:r>
                      <a:r>
                        <a:rPr lang="ko-KR" altLang="en-US" sz="1000" b="0" dirty="0">
                          <a:solidFill>
                            <a:schemeClr val="tx1"/>
                          </a:solidFill>
                        </a:rPr>
                        <a:t> 세영은 산신을 침식하고 있는 그림자에 형태와 그림자의 기운에 대한 이야기를 하였고 이야기를 들은 방랑자는 산신을 침식하고 있는 그림자가 과거 자신이 제압한 꼬리들과 비슷하다는 생각을 한다</a:t>
                      </a:r>
                      <a:r>
                        <a:rPr lang="en-US" altLang="ko-KR" sz="1000" b="0" dirty="0">
                          <a:solidFill>
                            <a:schemeClr val="tx1"/>
                          </a:solidFill>
                        </a:rPr>
                        <a:t>. </a:t>
                      </a:r>
                      <a:r>
                        <a:rPr lang="ko-KR" altLang="en-US" sz="1000" b="0" dirty="0">
                          <a:solidFill>
                            <a:schemeClr val="tx1"/>
                          </a:solidFill>
                        </a:rPr>
                        <a:t>그림자에 대하여 조금 더 조사하기 위해 방랑자는 근처 마을에 가서 주민들에게 정보를 모았다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700" b="0" dirty="0">
                          <a:solidFill>
                            <a:schemeClr val="tx1"/>
                          </a:solidFill>
                        </a:rPr>
                        <a:t>마을 주민과 대화 </a:t>
                      </a:r>
                      <a:r>
                        <a:rPr lang="en-US" altLang="ko-KR" sz="700" b="0" dirty="0">
                          <a:solidFill>
                            <a:schemeClr val="tx1"/>
                          </a:solidFill>
                        </a:rPr>
                        <a:t>3</a:t>
                      </a:r>
                      <a:r>
                        <a:rPr lang="ko-KR" altLang="en-US" sz="700" b="0" dirty="0">
                          <a:solidFill>
                            <a:schemeClr val="tx1"/>
                          </a:solidFill>
                        </a:rPr>
                        <a:t>번 이상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28025185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943072645"/>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흑막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900" b="0" dirty="0">
                          <a:solidFill>
                            <a:schemeClr val="tx1"/>
                          </a:solidFill>
                        </a:rPr>
                        <a:t>이전 퀘스트 중 단서 찾기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마을 주민들에게 정보를 모으던 방랑자는 괴물이 나타나기 얼마 전에 밤중에 서쪽 산으로 들어가고 있는 수상한 사람을 목격했다는 이야기를 들었다</a:t>
                      </a:r>
                      <a:r>
                        <a:rPr lang="en-US" altLang="ko-KR" sz="1000" b="0" dirty="0">
                          <a:solidFill>
                            <a:schemeClr val="tx1"/>
                          </a:solidFill>
                        </a:rPr>
                        <a:t>.</a:t>
                      </a:r>
                    </a:p>
                    <a:p>
                      <a:pPr latinLnBrk="1"/>
                      <a:r>
                        <a:rPr lang="ko-KR" altLang="en-US" sz="1000" b="0" dirty="0">
                          <a:solidFill>
                            <a:schemeClr val="tx1"/>
                          </a:solidFill>
                        </a:rPr>
                        <a:t>해당 이야기를 들은 방랑자와 세영은 수상한 사람의 대한 정보를 찾기 위해 근처에 있는 도방으로 이동했다</a:t>
                      </a:r>
                      <a:r>
                        <a:rPr lang="en-US" altLang="ko-KR" sz="1000" b="0" dirty="0">
                          <a:solidFill>
                            <a:schemeClr val="tx1"/>
                          </a:solidFill>
                        </a:rPr>
                        <a:t>.</a:t>
                      </a:r>
                    </a:p>
                    <a:p>
                      <a:pPr latinLnBrk="1"/>
                      <a:r>
                        <a:rPr lang="ko-KR" altLang="en-US" sz="1000" b="0" dirty="0" err="1">
                          <a:solidFill>
                            <a:schemeClr val="tx1"/>
                          </a:solidFill>
                        </a:rPr>
                        <a:t>도방에</a:t>
                      </a:r>
                      <a:r>
                        <a:rPr lang="ko-KR" altLang="en-US" sz="1000" b="0" dirty="0">
                          <a:solidFill>
                            <a:schemeClr val="tx1"/>
                          </a:solidFill>
                        </a:rPr>
                        <a:t> 도착한 방랑자 일행은 </a:t>
                      </a:r>
                      <a:r>
                        <a:rPr lang="ko-KR" altLang="en-US" sz="1000" b="0" dirty="0" err="1">
                          <a:solidFill>
                            <a:schemeClr val="tx1"/>
                          </a:solidFill>
                        </a:rPr>
                        <a:t>도방에</a:t>
                      </a:r>
                      <a:r>
                        <a:rPr lang="ko-KR" altLang="en-US" sz="1000" b="0" dirty="0">
                          <a:solidFill>
                            <a:schemeClr val="tx1"/>
                          </a:solidFill>
                        </a:rPr>
                        <a:t> 수습 도인에게 수상한 사람에 대한 정보를 물었고 수습 도인은 자신은 알고 있는 것이 없지만 자신의 사부인 도사는 알고있을 지도 모른다고 말하며 현재 사부는 이곳에 없다 말했다</a:t>
                      </a:r>
                      <a:r>
                        <a:rPr lang="en-US" altLang="ko-KR" sz="1000" b="0" dirty="0">
                          <a:solidFill>
                            <a:schemeClr val="tx1"/>
                          </a:solidFill>
                        </a:rPr>
                        <a:t>.</a:t>
                      </a:r>
                    </a:p>
                    <a:p>
                      <a:pPr latinLnBrk="1"/>
                      <a:r>
                        <a:rPr lang="ko-KR" altLang="en-US" sz="1000" b="0" dirty="0">
                          <a:solidFill>
                            <a:schemeClr val="tx1"/>
                          </a:solidFill>
                        </a:rPr>
                        <a:t>수습 도인은 도사의 대략적인 위치를 알려 주었고 방랑자 일행은 도사를 찾아가 그림자에 대한 정보를 물었다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도사와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71838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144569961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66770">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800" b="0" dirty="0">
                          <a:solidFill>
                            <a:schemeClr val="tx1"/>
                          </a:solidFill>
                        </a:rPr>
                        <a:t>부서진 </a:t>
                      </a:r>
                      <a:r>
                        <a:rPr lang="ko-KR" altLang="en-US" sz="800" b="0" dirty="0" err="1">
                          <a:solidFill>
                            <a:schemeClr val="tx1"/>
                          </a:solidFill>
                        </a:rPr>
                        <a:t>결계</a:t>
                      </a:r>
                      <a:endParaRPr lang="ko-KR" altLang="en-US" sz="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1118434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경지</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65541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1296332954"/>
              </p:ext>
            </p:extLst>
          </p:nvPr>
        </p:nvGraphicFramePr>
        <p:xfrm>
          <a:off x="1416050" y="1160463"/>
          <a:ext cx="9359900" cy="4659093"/>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4659093">
                <a:tc>
                  <a:txBody>
                    <a:bodyPr/>
                    <a:lstStyle/>
                    <a:p>
                      <a:pPr latinLnBrk="1"/>
                      <a:r>
                        <a:rPr lang="ko-KR" altLang="en-US" sz="1200" b="0" dirty="0">
                          <a:solidFill>
                            <a:schemeClr val="tx1"/>
                          </a:solidFill>
                        </a:rPr>
                        <a:t>평소와 다름없이 동물을 잡기 위해 사냥꾼은 숲 속을 헤매다가 사슴을 찾아 활을 겨누고 있었다</a:t>
                      </a:r>
                      <a:r>
                        <a:rPr lang="en-US" altLang="ko-KR" sz="1200" b="0" dirty="0">
                          <a:solidFill>
                            <a:schemeClr val="tx1"/>
                          </a:solidFill>
                        </a:rPr>
                        <a:t>. </a:t>
                      </a:r>
                      <a:r>
                        <a:rPr lang="ko-KR" altLang="en-US" sz="1200" b="0" dirty="0">
                          <a:solidFill>
                            <a:schemeClr val="tx1"/>
                          </a:solidFill>
                        </a:rPr>
                        <a:t>그 순간 괴물이 나타나 사슴을 덮쳤고 사냥꾼은 괴물을 피해 마을로 급하게 도망쳤다</a:t>
                      </a:r>
                      <a:r>
                        <a:rPr lang="en-US" altLang="ko-KR" sz="1200" b="0" dirty="0">
                          <a:solidFill>
                            <a:schemeClr val="tx1"/>
                          </a:solidFill>
                        </a:rPr>
                        <a:t>. </a:t>
                      </a:r>
                      <a:r>
                        <a:rPr lang="ko-KR" altLang="en-US" sz="1200" b="0" dirty="0">
                          <a:solidFill>
                            <a:schemeClr val="tx1"/>
                          </a:solidFill>
                        </a:rPr>
                        <a:t>숲을 빠져나와 마을을 본 사냥꾼은 놀랄 수 밖에 없었다</a:t>
                      </a:r>
                      <a:r>
                        <a:rPr lang="en-US" altLang="ko-KR" sz="1200" b="0" dirty="0">
                          <a:solidFill>
                            <a:schemeClr val="tx1"/>
                          </a:solidFill>
                        </a:rPr>
                        <a:t>. </a:t>
                      </a:r>
                      <a:r>
                        <a:rPr lang="ko-KR" altLang="en-US" sz="1200" b="0" dirty="0">
                          <a:solidFill>
                            <a:schemeClr val="tx1"/>
                          </a:solidFill>
                        </a:rPr>
                        <a:t>자신의 마을이 괴물들에게 습격 받아 불타고 있었지 때문이다</a:t>
                      </a:r>
                      <a:r>
                        <a:rPr lang="en-US" altLang="ko-KR" sz="1200" b="0" dirty="0">
                          <a:solidFill>
                            <a:schemeClr val="tx1"/>
                          </a:solidFill>
                        </a:rPr>
                        <a:t>. </a:t>
                      </a:r>
                      <a:r>
                        <a:rPr lang="ko-KR" altLang="en-US" sz="1200" b="0" dirty="0">
                          <a:solidFill>
                            <a:schemeClr val="tx1"/>
                          </a:solidFill>
                        </a:rPr>
                        <a:t>급히 마을로 달려가 가족들을 찾았지만 이미 가족들은 모두 죽어 있었고 사냥꾼은 살기위해 괴물들을 피해서 도망쳤다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그렇게 사냥꾼은 </a:t>
                      </a:r>
                      <a:r>
                        <a:rPr lang="en-US" altLang="ko-KR" sz="1200" b="0" dirty="0">
                          <a:solidFill>
                            <a:schemeClr val="tx1"/>
                          </a:solidFill>
                        </a:rPr>
                        <a:t>‘</a:t>
                      </a:r>
                      <a:r>
                        <a:rPr lang="ko-KR" altLang="en-US" sz="1200" b="0" dirty="0">
                          <a:solidFill>
                            <a:schemeClr val="tx1"/>
                          </a:solidFill>
                        </a:rPr>
                        <a:t>방랑자</a:t>
                      </a:r>
                      <a:r>
                        <a:rPr lang="en-US" altLang="ko-KR" sz="1200" b="0" dirty="0">
                          <a:solidFill>
                            <a:schemeClr val="tx1"/>
                          </a:solidFill>
                        </a:rPr>
                        <a:t>’</a:t>
                      </a:r>
                      <a:r>
                        <a:rPr lang="ko-KR" altLang="en-US" sz="1200" b="0" dirty="0">
                          <a:solidFill>
                            <a:schemeClr val="tx1"/>
                          </a:solidFill>
                        </a:rPr>
                        <a:t>가 되었다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가족과 친구들을 모두 잃은 방랑자는 복수심에 불타 올랐고 괴물을 죽이기 위해 온갖 방법을 찾아 떠돌아 다녔다</a:t>
                      </a:r>
                      <a:r>
                        <a:rPr lang="en-US" altLang="ko-KR" sz="1200" b="0" dirty="0">
                          <a:solidFill>
                            <a:schemeClr val="tx1"/>
                          </a:solidFill>
                        </a:rPr>
                        <a:t>. </a:t>
                      </a:r>
                      <a:r>
                        <a:rPr lang="ko-KR" altLang="en-US" sz="1200" b="0" dirty="0">
                          <a:solidFill>
                            <a:schemeClr val="tx1"/>
                          </a:solidFill>
                        </a:rPr>
                        <a:t>그러다 우연히 스승을 만나 간단한 기술들을 전수 받고 복수를 위해 전국을 떠돌며 괴물들을 사냥하고 다녔다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1</a:t>
                      </a:r>
                      <a:r>
                        <a:rPr lang="ko-KR" altLang="en-US" sz="1200" b="0" dirty="0">
                          <a:solidFill>
                            <a:schemeClr val="tx1"/>
                          </a:solidFill>
                        </a:rPr>
                        <a:t>년 후 괴물을 사냥하고 다니던 중 나라와 무림에서 괴물들을 잡기위한 토벌단을 창설했고 현재 추가 단원들을 모집하고 있다는 소문이 들려왔다</a:t>
                      </a:r>
                      <a:r>
                        <a:rPr lang="en-US" altLang="ko-KR" sz="1200" b="0" dirty="0">
                          <a:solidFill>
                            <a:schemeClr val="tx1"/>
                          </a:solidFill>
                        </a:rPr>
                        <a:t>. </a:t>
                      </a:r>
                    </a:p>
                    <a:p>
                      <a:pPr latinLnBrk="1"/>
                      <a:r>
                        <a:rPr lang="ko-KR" altLang="en-US" sz="1200" b="0" dirty="0">
                          <a:solidFill>
                            <a:schemeClr val="tx1"/>
                          </a:solidFill>
                        </a:rPr>
                        <a:t>토벌단은 본래 괴물들을 억제하고 있던 무림 세력과 나라의 관군들이 더 이상 괴물들을 상대할 여력이 없어져 전국에서 괴물을 상대 할 수 있는 인재를 찾고 훈련시켜 괴물들을 상대하기 위해 창설되었다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방랑자는 토벌단에 입단하게 되면 괴물들을 더 효과적으로 죽일 수 있다 생각하여 토벌단에 들어가기로 마음먹고 입단 시험을 받기 위해 시험장을 찾아갔다</a:t>
                      </a:r>
                      <a:r>
                        <a:rPr lang="en-US" altLang="ko-KR" sz="1200" b="0" dirty="0">
                          <a:solidFill>
                            <a:schemeClr val="tx1"/>
                          </a:solidFill>
                        </a:rPr>
                        <a:t>.</a:t>
                      </a:r>
                    </a:p>
                    <a:p>
                      <a:pPr latinLnBrk="1"/>
                      <a:r>
                        <a:rPr lang="ko-KR" altLang="en-US" sz="1200" b="0" dirty="0">
                          <a:solidFill>
                            <a:schemeClr val="tx1"/>
                          </a:solidFill>
                        </a:rPr>
                        <a:t>시험의 내용은 총 </a:t>
                      </a:r>
                      <a:r>
                        <a:rPr lang="en-US" altLang="ko-KR" sz="1200" b="0" dirty="0">
                          <a:solidFill>
                            <a:schemeClr val="tx1"/>
                          </a:solidFill>
                        </a:rPr>
                        <a:t>3</a:t>
                      </a:r>
                      <a:r>
                        <a:rPr lang="ko-KR" altLang="en-US" sz="1200" b="0" dirty="0">
                          <a:solidFill>
                            <a:schemeClr val="tx1"/>
                          </a:solidFill>
                        </a:rPr>
                        <a:t>가지 였다</a:t>
                      </a:r>
                      <a:r>
                        <a:rPr lang="en-US" altLang="ko-KR" sz="1200" b="0" dirty="0">
                          <a:solidFill>
                            <a:schemeClr val="tx1"/>
                          </a:solidFill>
                        </a:rPr>
                        <a:t>. </a:t>
                      </a:r>
                    </a:p>
                    <a:p>
                      <a:pPr latinLnBrk="1"/>
                      <a:r>
                        <a:rPr lang="ko-KR" altLang="en-US" sz="1200" b="0" dirty="0">
                          <a:solidFill>
                            <a:schemeClr val="tx1"/>
                          </a:solidFill>
                        </a:rPr>
                        <a:t>첫 번째 괴물의 추적 할 수 있는 능력을 증명하는 것</a:t>
                      </a:r>
                      <a:r>
                        <a:rPr lang="en-US" altLang="ko-KR" sz="1200" b="0" dirty="0">
                          <a:solidFill>
                            <a:schemeClr val="tx1"/>
                          </a:solidFill>
                        </a:rPr>
                        <a:t>, </a:t>
                      </a:r>
                    </a:p>
                    <a:p>
                      <a:pPr latinLnBrk="1"/>
                      <a:r>
                        <a:rPr lang="ko-KR" altLang="en-US" sz="1200" b="0" dirty="0">
                          <a:solidFill>
                            <a:schemeClr val="tx1"/>
                          </a:solidFill>
                        </a:rPr>
                        <a:t>두 번째 괴물을 사냥하고 증거를 가져 오는 것</a:t>
                      </a:r>
                      <a:r>
                        <a:rPr lang="en-US" altLang="ko-KR" sz="1200" b="0" dirty="0">
                          <a:solidFill>
                            <a:schemeClr val="tx1"/>
                          </a:solidFill>
                        </a:rPr>
                        <a:t>, </a:t>
                      </a:r>
                    </a:p>
                    <a:p>
                      <a:pPr latinLnBrk="1"/>
                      <a:r>
                        <a:rPr lang="ko-KR" altLang="en-US" sz="1200" b="0" dirty="0">
                          <a:solidFill>
                            <a:schemeClr val="tx1"/>
                          </a:solidFill>
                        </a:rPr>
                        <a:t>세 번째 동료와 합을 맞추는 것</a:t>
                      </a:r>
                      <a:endParaRPr lang="en-US" altLang="ko-KR" sz="1200" b="0" dirty="0">
                        <a:solidFill>
                          <a:schemeClr val="tx1"/>
                        </a:solidFill>
                      </a:endParaRPr>
                    </a:p>
                    <a:p>
                      <a:pPr latinLnBrk="1"/>
                      <a:r>
                        <a:rPr lang="ko-KR" altLang="en-US" sz="1200" b="0" dirty="0">
                          <a:solidFill>
                            <a:schemeClr val="tx1"/>
                          </a:solidFill>
                        </a:rPr>
                        <a:t>방랑자는 자신처럼 시험을 치루는 </a:t>
                      </a:r>
                      <a:r>
                        <a:rPr lang="en-US" altLang="ko-KR" sz="1200" b="0" dirty="0">
                          <a:solidFill>
                            <a:schemeClr val="tx1"/>
                          </a:solidFill>
                        </a:rPr>
                        <a:t>‘</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함께 시험에 통과하고 토벌단의 단원이 되었다</a:t>
                      </a:r>
                      <a:r>
                        <a:rPr lang="en-US" altLang="ko-KR" sz="1200" b="0" dirty="0">
                          <a:solidFill>
                            <a:schemeClr val="tx1"/>
                          </a:solidFill>
                        </a:rPr>
                        <a:t>.</a:t>
                      </a:r>
                    </a:p>
                  </a:txBody>
                  <a:tcPr anchor="ct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7B3E1C71-35E6-4FC7-A37F-12259CF49E11}"/>
              </a:ext>
            </a:extLst>
          </p:cNvPr>
          <p:cNvSpPr>
            <a:spLocks noGrp="1"/>
          </p:cNvSpPr>
          <p:nvPr>
            <p:ph type="title"/>
          </p:nvPr>
        </p:nvSpPr>
        <p:spPr>
          <a:xfrm>
            <a:off x="695325" y="291904"/>
            <a:ext cx="10801350" cy="861646"/>
          </a:xfrm>
        </p:spPr>
        <p:txBody>
          <a:bodyPr/>
          <a:lstStyle/>
          <a:p>
            <a:r>
              <a:rPr lang="ko-KR" altLang="en-US" dirty="0"/>
              <a:t>서론</a:t>
            </a:r>
          </a:p>
        </p:txBody>
      </p:sp>
    </p:spTree>
    <p:extLst>
      <p:ext uri="{BB962C8B-B14F-4D97-AF65-F5344CB8AC3E}">
        <p14:creationId xmlns:p14="http://schemas.microsoft.com/office/powerpoint/2010/main" val="30500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429694364"/>
              </p:ext>
            </p:extLst>
          </p:nvPr>
        </p:nvGraphicFramePr>
        <p:xfrm>
          <a:off x="1416049" y="1754351"/>
          <a:ext cx="9359900" cy="82296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입단 이후 임무를 받아 괴물을 사냥하며 공헌도가 많이 쌓은 방랑자에게 토벌단에서 상위 임무를 주고 방랑자는 임무를 수행하기 위해 떠난다</a:t>
                      </a:r>
                      <a:r>
                        <a:rPr lang="en-US" altLang="ko-KR" sz="1200" b="0" dirty="0">
                          <a:solidFill>
                            <a:schemeClr val="tx1"/>
                          </a:solidFill>
                        </a:rPr>
                        <a:t>.</a:t>
                      </a:r>
                    </a:p>
                    <a:p>
                      <a:pPr latinLnBrk="1"/>
                      <a:r>
                        <a:rPr lang="ko-KR" altLang="en-US" sz="1200" b="0" dirty="0">
                          <a:solidFill>
                            <a:schemeClr val="tx1"/>
                          </a:solidFill>
                        </a:rPr>
                        <a:t>임무 수행 중 방랑자는 해당 임무의 원흉과 만나게 되고 치열한 싸움 끝에 제압한다</a:t>
                      </a:r>
                      <a:r>
                        <a:rPr lang="en-US" altLang="ko-KR" sz="1200" b="0" dirty="0">
                          <a:solidFill>
                            <a:schemeClr val="tx1"/>
                          </a:solidFill>
                        </a:rPr>
                        <a:t>. </a:t>
                      </a:r>
                      <a:r>
                        <a:rPr lang="ko-KR" altLang="en-US" sz="1200" b="0" dirty="0">
                          <a:solidFill>
                            <a:schemeClr val="tx1"/>
                          </a:solidFill>
                        </a:rPr>
                        <a:t>원흉은 누군가의 분신이며 뒤에 거대한 흑막이 있다는 것을 알게 된 방랑자는 해당 존재를 추적하기로 하고 그러기 위해 더 많은 임무를 해결하고 공헌도를 쌓는다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sp>
        <p:nvSpPr>
          <p:cNvPr id="6" name="제목 1">
            <a:extLst>
              <a:ext uri="{FF2B5EF4-FFF2-40B4-BE49-F238E27FC236}">
                <a16:creationId xmlns:a16="http://schemas.microsoft.com/office/drawing/2014/main" id="{13EDE547-2C11-4C3A-9881-71AE710EC6E1}"/>
              </a:ext>
            </a:extLst>
          </p:cNvPr>
          <p:cNvSpPr>
            <a:spLocks noGrp="1"/>
          </p:cNvSpPr>
          <p:nvPr>
            <p:ph type="title"/>
          </p:nvPr>
        </p:nvSpPr>
        <p:spPr>
          <a:xfrm>
            <a:off x="695325" y="291904"/>
            <a:ext cx="10801350" cy="861646"/>
          </a:xfrm>
        </p:spPr>
        <p:txBody>
          <a:bodyPr/>
          <a:lstStyle/>
          <a:p>
            <a:r>
              <a:rPr lang="ko-KR" altLang="en-US" dirty="0"/>
              <a:t>본론</a:t>
            </a:r>
          </a:p>
        </p:txBody>
      </p:sp>
      <p:graphicFrame>
        <p:nvGraphicFramePr>
          <p:cNvPr id="7" name="표 4">
            <a:extLst>
              <a:ext uri="{FF2B5EF4-FFF2-40B4-BE49-F238E27FC236}">
                <a16:creationId xmlns:a16="http://schemas.microsoft.com/office/drawing/2014/main" id="{D300C9B0-B2C6-43F9-B290-DB79F2F64688}"/>
              </a:ext>
            </a:extLst>
          </p:cNvPr>
          <p:cNvGraphicFramePr>
            <a:graphicFrameLocks noGrp="1"/>
          </p:cNvGraphicFramePr>
          <p:nvPr>
            <p:extLst>
              <p:ext uri="{D42A27DB-BD31-4B8C-83A1-F6EECF244321}">
                <p14:modId xmlns:p14="http://schemas.microsoft.com/office/powerpoint/2010/main" val="5900527"/>
              </p:ext>
            </p:extLst>
          </p:nvPr>
        </p:nvGraphicFramePr>
        <p:xfrm>
          <a:off x="1416050" y="4402767"/>
          <a:ext cx="9359900" cy="13716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계속해서 분신들을 처리하고 정보를 모아 흑막에게 가까워진 방랑자의 앞에 지금 까지 처리 했던 분신들과 다른 이질적인 분신이 나타난다</a:t>
                      </a:r>
                      <a:r>
                        <a:rPr lang="en-US" altLang="ko-KR" sz="1200" b="0" dirty="0">
                          <a:solidFill>
                            <a:schemeClr val="tx1"/>
                          </a:solidFill>
                        </a:rPr>
                        <a:t>.</a:t>
                      </a:r>
                    </a:p>
                    <a:p>
                      <a:pPr latinLnBrk="1"/>
                      <a:r>
                        <a:rPr lang="ko-KR" altLang="en-US" sz="1200" b="0" dirty="0">
                          <a:solidFill>
                            <a:schemeClr val="tx1"/>
                          </a:solidFill>
                        </a:rPr>
                        <a:t>분신은 자신을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 중 하나 이며 동시에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에게 남은 마지막 진심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이라고 밝힌다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지맥에 노출되었을 때 지맥의 강력한 힘으로 인하여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진심인 본인은 마음속 깊은 곳에 가라앉게 되었으며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자신의 꼬리에 있는 </a:t>
                      </a:r>
                      <a:r>
                        <a:rPr lang="ko-KR" altLang="en-US" sz="1200" b="0" dirty="0" err="1">
                          <a:solidFill>
                            <a:schemeClr val="tx1"/>
                          </a:solidFill>
                        </a:rPr>
                        <a:t>요력으로</a:t>
                      </a:r>
                      <a:r>
                        <a:rPr lang="ko-KR" altLang="en-US" sz="1200" b="0" dirty="0">
                          <a:solidFill>
                            <a:schemeClr val="tx1"/>
                          </a:solidFill>
                        </a:rPr>
                        <a:t> 분신을 만드는 순간 자신 또한 분신 중 하나에 깃들게 되었으며 현제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지맥으로 폭주하여 세상에 모든 인간을 멸하기 위해 움직이고 있다는 것과 현제 방랑자가 대부분의 분신을 제압하여 이상이 생겼다는 것을 알고 이 나라로 오고 있다는 사실을 알려 주었다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graphicFrame>
        <p:nvGraphicFramePr>
          <p:cNvPr id="8" name="표 4">
            <a:extLst>
              <a:ext uri="{FF2B5EF4-FFF2-40B4-BE49-F238E27FC236}">
                <a16:creationId xmlns:a16="http://schemas.microsoft.com/office/drawing/2014/main" id="{7C27E830-A858-4A35-ADF3-BA2536E7F339}"/>
              </a:ext>
            </a:extLst>
          </p:cNvPr>
          <p:cNvGraphicFramePr>
            <a:graphicFrameLocks noGrp="1"/>
          </p:cNvGraphicFramePr>
          <p:nvPr>
            <p:extLst>
              <p:ext uri="{D42A27DB-BD31-4B8C-83A1-F6EECF244321}">
                <p14:modId xmlns:p14="http://schemas.microsoft.com/office/powerpoint/2010/main" val="2691620717"/>
              </p:ext>
            </p:extLst>
          </p:nvPr>
        </p:nvGraphicFramePr>
        <p:xfrm>
          <a:off x="1416050" y="3185810"/>
          <a:ext cx="9359900" cy="4572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챕터 </a:t>
                      </a:r>
                      <a:r>
                        <a:rPr lang="en-US" altLang="ko-KR" sz="1200" b="0" dirty="0">
                          <a:solidFill>
                            <a:schemeClr val="tx1"/>
                          </a:solidFill>
                        </a:rPr>
                        <a:t>1~7</a:t>
                      </a:r>
                    </a:p>
                    <a:p>
                      <a:pPr latinLnBrk="1"/>
                      <a:r>
                        <a:rPr lang="en-US" altLang="ko-KR" sz="1200" b="0" dirty="0">
                          <a:solidFill>
                            <a:schemeClr val="tx1"/>
                          </a:solidFill>
                        </a:rPr>
                        <a:t>(p.7~13)</a:t>
                      </a:r>
                    </a:p>
                  </a:txBody>
                  <a:tcPr>
                    <a:noFill/>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19441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EFF29218-AE80-4AB8-BA6A-5A334DE46677}"/>
              </a:ext>
            </a:extLst>
          </p:cNvPr>
          <p:cNvGraphicFramePr>
            <a:graphicFrameLocks noGrp="1"/>
          </p:cNvGraphicFramePr>
          <p:nvPr>
            <p:extLst>
              <p:ext uri="{D42A27DB-BD31-4B8C-83A1-F6EECF244321}">
                <p14:modId xmlns:p14="http://schemas.microsoft.com/office/powerpoint/2010/main" val="3466141772"/>
              </p:ext>
            </p:extLst>
          </p:nvPr>
        </p:nvGraphicFramePr>
        <p:xfrm>
          <a:off x="1416050" y="1160463"/>
          <a:ext cx="9359900" cy="473964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7">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어느 날 토벌단에 소식이 들려왔다</a:t>
                      </a:r>
                      <a:r>
                        <a:rPr lang="en-US" altLang="ko-KR" sz="1100" b="0" dirty="0">
                          <a:solidFill>
                            <a:schemeClr val="tx1"/>
                          </a:solidFill>
                        </a:rPr>
                        <a:t>. </a:t>
                      </a:r>
                      <a:r>
                        <a:rPr lang="ko-KR" altLang="en-US" sz="1100" b="0" dirty="0">
                          <a:solidFill>
                            <a:schemeClr val="tx1"/>
                          </a:solidFill>
                        </a:rPr>
                        <a:t>신수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영토인 서쪽 산에 알 수 없는 괴물이 나타나 산이 쑥대 밭이 되었다는 소식을 들은 토벌단은 서둘러 상황을 파악하기 위해 서둘러 조사단을 만들어 보냈다</a:t>
                      </a:r>
                      <a:r>
                        <a:rPr lang="en-US" altLang="ko-KR" sz="1100" b="0" dirty="0">
                          <a:solidFill>
                            <a:schemeClr val="tx1"/>
                          </a:solidFill>
                        </a:rPr>
                        <a:t>. </a:t>
                      </a:r>
                      <a:r>
                        <a:rPr lang="ko-KR" altLang="en-US" sz="1100" b="0" dirty="0">
                          <a:solidFill>
                            <a:schemeClr val="tx1"/>
                          </a:solidFill>
                        </a:rPr>
                        <a:t>그리고 그 동안 실력을 인정받아 꽤 높은 공헌도를 가지고 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 역시 조사단과 함께 하였다</a:t>
                      </a:r>
                      <a:r>
                        <a:rPr lang="en-US" altLang="ko-KR" sz="1100" b="0" dirty="0">
                          <a:solidFill>
                            <a:schemeClr val="tx1"/>
                          </a:solidFill>
                        </a:rPr>
                        <a:t>. </a:t>
                      </a:r>
                      <a:r>
                        <a:rPr lang="ko-KR" altLang="en-US" sz="1100" b="0" kern="1200" dirty="0">
                          <a:solidFill>
                            <a:schemeClr val="tx1"/>
                          </a:solidFill>
                          <a:effectLst/>
                          <a:latin typeface="+mn-lt"/>
                          <a:ea typeface="+mn-ea"/>
                          <a:cs typeface="+mn-cs"/>
                        </a:rPr>
                        <a:t>하지만 그곳에서 있던 것은 산신이 검은 그림자에 잠식된 상태로 뒤틀린 모습이었다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필사적으로 싸웠지만 </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세영</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을 제외한 인원들은 모두 죽고 그녀 또한 그림자에 잠식된 산신에게 물려 죽고 말았다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얼마 후 세영은 눈을 떴고 그 순간 자신이 </a:t>
                      </a:r>
                      <a:r>
                        <a:rPr lang="ko-KR" altLang="en-US" sz="1100" b="0" kern="1200" dirty="0" err="1">
                          <a:solidFill>
                            <a:schemeClr val="tx1"/>
                          </a:solidFill>
                          <a:effectLst/>
                          <a:latin typeface="+mn-lt"/>
                          <a:ea typeface="+mn-ea"/>
                          <a:cs typeface="+mn-cs"/>
                        </a:rPr>
                        <a:t>창귀가</a:t>
                      </a:r>
                      <a:r>
                        <a:rPr lang="ko-KR" altLang="en-US" sz="1100" b="0" kern="1200" dirty="0">
                          <a:solidFill>
                            <a:schemeClr val="tx1"/>
                          </a:solidFill>
                          <a:effectLst/>
                          <a:latin typeface="+mn-lt"/>
                          <a:ea typeface="+mn-ea"/>
                          <a:cs typeface="+mn-cs"/>
                        </a:rPr>
                        <a:t> 되었음을 알았다</a:t>
                      </a:r>
                      <a:r>
                        <a:rPr lang="en-US" altLang="ko-KR" sz="1100" b="0" kern="1200" dirty="0">
                          <a:solidFill>
                            <a:schemeClr val="tx1"/>
                          </a:solidFill>
                          <a:effectLst/>
                          <a:latin typeface="+mn-lt"/>
                          <a:ea typeface="+mn-ea"/>
                          <a:cs typeface="+mn-cs"/>
                        </a:rPr>
                        <a:t>.</a:t>
                      </a:r>
                      <a:r>
                        <a:rPr lang="ko-KR" altLang="en-US" sz="1100" b="0" dirty="0">
                          <a:solidFill>
                            <a:schemeClr val="tx1"/>
                          </a:solidFill>
                        </a:rPr>
                        <a:t> </a:t>
                      </a:r>
                      <a:endParaRPr lang="en-US" altLang="ko-KR" sz="1100" b="0" dirty="0">
                        <a:solidFill>
                          <a:schemeClr val="tx1"/>
                        </a:solidFill>
                      </a:endParaRPr>
                    </a:p>
                    <a:p>
                      <a:pPr latinLnBrk="1"/>
                      <a:endParaRPr lang="en-US" altLang="ko-KR" sz="1100" b="0" dirty="0">
                        <a:solidFill>
                          <a:schemeClr val="tx1"/>
                        </a:solidFill>
                      </a:endParaRPr>
                    </a:p>
                    <a:p>
                      <a:pPr latinLnBrk="1"/>
                      <a:r>
                        <a:rPr lang="ko-KR" altLang="en-US" sz="1100" b="0" dirty="0" err="1">
                          <a:solidFill>
                            <a:schemeClr val="tx1"/>
                          </a:solidFill>
                        </a:rPr>
                        <a:t>창귀가</a:t>
                      </a:r>
                      <a:r>
                        <a:rPr lang="ko-KR" altLang="en-US" sz="1100" b="0" dirty="0">
                          <a:solidFill>
                            <a:schemeClr val="tx1"/>
                          </a:solidFill>
                        </a:rPr>
                        <a:t> 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어째서인지 본인의 의지로 움직일 수 있었고 그것이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마지막 도박이라는 것을 이해했다</a:t>
                      </a:r>
                      <a:r>
                        <a:rPr lang="en-US" altLang="ko-KR" sz="1100" b="0" dirty="0">
                          <a:solidFill>
                            <a:schemeClr val="tx1"/>
                          </a:solidFill>
                        </a:rPr>
                        <a:t>.</a:t>
                      </a:r>
                    </a:p>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시켜줄 사람을 찾아서 토벌단에 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latinLnBrk="1"/>
                      <a:r>
                        <a:rPr lang="ko-KR" altLang="en-US" sz="1100" b="0" dirty="0">
                          <a:solidFill>
                            <a:schemeClr val="tx1"/>
                          </a:solidFill>
                        </a:rPr>
                        <a:t>방랑자는 임무를 처리하고 토벌단에 돌아왔다</a:t>
                      </a:r>
                      <a:r>
                        <a:rPr lang="en-US" altLang="ko-KR" sz="1100" b="0" dirty="0">
                          <a:solidFill>
                            <a:schemeClr val="tx1"/>
                          </a:solidFill>
                        </a:rPr>
                        <a:t>. </a:t>
                      </a:r>
                      <a:r>
                        <a:rPr lang="ko-KR" altLang="en-US" sz="1100" b="0" dirty="0">
                          <a:solidFill>
                            <a:schemeClr val="tx1"/>
                          </a:solidFill>
                        </a:rPr>
                        <a:t>임무 내용을 보고하고 보수를 수령한 다음 새로운 임무를 수령하기 위해서 발걸음을 옮기던 중 익숙한 얼굴을 발견하고 인사를 하기 위해 다가 갔다</a:t>
                      </a:r>
                      <a:r>
                        <a:rPr lang="en-US" altLang="ko-KR" sz="1100" b="0" dirty="0">
                          <a:solidFill>
                            <a:schemeClr val="tx1"/>
                          </a:solidFill>
                        </a:rPr>
                        <a:t>.</a:t>
                      </a:r>
                    </a:p>
                    <a:p>
                      <a:pPr latinLnBrk="1"/>
                      <a:r>
                        <a:rPr lang="ko-KR" altLang="en-US" sz="1100" b="0" dirty="0">
                          <a:solidFill>
                            <a:schemeClr val="tx1"/>
                          </a:solidFill>
                        </a:rPr>
                        <a:t>과거 </a:t>
                      </a:r>
                      <a:r>
                        <a:rPr lang="ko-KR" altLang="en-US" sz="1100" b="0" dirty="0" err="1">
                          <a:solidFill>
                            <a:schemeClr val="tx1"/>
                          </a:solidFill>
                        </a:rPr>
                        <a:t>토벌단</a:t>
                      </a:r>
                      <a:r>
                        <a:rPr lang="ko-KR" altLang="en-US" sz="1100" b="0" dirty="0">
                          <a:solidFill>
                            <a:schemeClr val="tx1"/>
                          </a:solidFill>
                        </a:rPr>
                        <a:t> 입단 시험에서 합을 맞추었던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이었다</a:t>
                      </a:r>
                      <a:r>
                        <a:rPr lang="en-US" altLang="ko-KR" sz="1100" b="0" dirty="0">
                          <a:solidFill>
                            <a:schemeClr val="tx1"/>
                          </a:solidFill>
                        </a:rPr>
                        <a:t>. </a:t>
                      </a:r>
                      <a:r>
                        <a:rPr lang="ko-KR" altLang="en-US" sz="1100" b="0" dirty="0">
                          <a:solidFill>
                            <a:schemeClr val="tx1"/>
                          </a:solidFill>
                        </a:rPr>
                        <a:t>하지만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의 모습이 조금 이상해 보였다</a:t>
                      </a:r>
                      <a:r>
                        <a:rPr lang="en-US" altLang="ko-KR" sz="1100" b="0" dirty="0">
                          <a:solidFill>
                            <a:schemeClr val="tx1"/>
                          </a:solidFill>
                        </a:rPr>
                        <a:t>. </a:t>
                      </a:r>
                      <a:r>
                        <a:rPr lang="ko-KR" altLang="en-US" sz="1100" b="0" dirty="0">
                          <a:solidFill>
                            <a:schemeClr val="tx1"/>
                          </a:solidFill>
                        </a:rPr>
                        <a:t>전체적으로 헤지고 망가진 장비를 입고 망토를 입은 상태로 두건을 눌러 쓰고 있는 모습을 본 방랑자는 놀라 안부를 물었다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들은 이야기는 충격적 이었다</a:t>
                      </a:r>
                      <a:r>
                        <a:rPr lang="en-US" altLang="ko-KR" sz="1100" b="0" dirty="0">
                          <a:solidFill>
                            <a:schemeClr val="tx1"/>
                          </a:solidFill>
                        </a:rPr>
                        <a:t>. </a:t>
                      </a:r>
                      <a:r>
                        <a:rPr lang="ko-KR" altLang="en-US" sz="1100" b="0" dirty="0">
                          <a:solidFill>
                            <a:schemeClr val="tx1"/>
                          </a:solidFill>
                        </a:rPr>
                        <a:t>그림자에 침식된</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ko-KR" altLang="en-US" sz="1100" b="0" dirty="0" err="1">
                          <a:solidFill>
                            <a:schemeClr val="tx1"/>
                          </a:solidFill>
                        </a:rPr>
                        <a:t>창귀가</a:t>
                      </a:r>
                      <a:r>
                        <a:rPr lang="ko-KR" altLang="en-US" sz="1100" b="0" dirty="0">
                          <a:solidFill>
                            <a:schemeClr val="tx1"/>
                          </a:solidFill>
                        </a:rPr>
                        <a:t> 되어버린 이야기 그리고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 달라는 부탁을 들은 방랑자는 잠시 고민하고 얼마 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을 따라 서쪽 산으로 향했다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 있는 동굴 앞에 도착한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과 방랑자는 잠시 준비를 한 뒤 그 안으로 들어갔다</a:t>
                      </a:r>
                      <a:r>
                        <a:rPr lang="en-US" altLang="ko-KR" sz="1100" b="0" dirty="0">
                          <a:solidFill>
                            <a:schemeClr val="tx1"/>
                          </a:solidFill>
                        </a:rPr>
                        <a:t>.</a:t>
                      </a:r>
                    </a:p>
                    <a:p>
                      <a:pPr latinLnBrk="1"/>
                      <a:r>
                        <a:rPr lang="ko-KR" altLang="en-US" sz="1100" b="0" dirty="0">
                          <a:solidFill>
                            <a:schemeClr val="tx1"/>
                          </a:solidFill>
                        </a:rPr>
                        <a:t>방랑자의 공격으로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잠식한 그림자의 힘이 약화 되었고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벗어나기 위해 마지막 발악을 시작했다</a:t>
                      </a:r>
                      <a:r>
                        <a:rPr lang="en-US" altLang="ko-KR" sz="1100" b="0" dirty="0">
                          <a:solidFill>
                            <a:schemeClr val="tx1"/>
                          </a:solidFill>
                        </a:rPr>
                        <a:t>.</a:t>
                      </a:r>
                    </a:p>
                    <a:p>
                      <a:pPr latinLnBrk="1"/>
                      <a:r>
                        <a:rPr lang="ko-KR" altLang="en-US" sz="1100" b="0" dirty="0">
                          <a:solidFill>
                            <a:schemeClr val="tx1"/>
                          </a:solidFill>
                        </a:rPr>
                        <a:t>정신이 잠시 돌아온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이었지만 얼마 버티지 못하고 다시 그림자에 침식되기 시작했다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000" b="0" dirty="0">
                          <a:solidFill>
                            <a:schemeClr val="tx1"/>
                          </a:solidFill>
                        </a:rPr>
                        <a:t>방울 미소지</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그 모습을 보고 무언가 결심한 표정으로 방랑자에게 작별 인사를 하고 그림자에게 달려 들어 </a:t>
                      </a:r>
                      <a:r>
                        <a:rPr lang="ko-KR" altLang="en-US" sz="1000" b="0" dirty="0" err="1">
                          <a:solidFill>
                            <a:schemeClr val="tx1"/>
                          </a:solidFill>
                        </a:rPr>
                        <a:t>동귀여진</a:t>
                      </a:r>
                      <a:r>
                        <a:rPr lang="ko-KR" altLang="en-US" sz="1000" b="0" dirty="0">
                          <a:solidFill>
                            <a:schemeClr val="tx1"/>
                          </a:solidFill>
                        </a:rPr>
                        <a:t> 했다</a:t>
                      </a:r>
                      <a:r>
                        <a:rPr lang="en-US" altLang="ko-KR" sz="1000" b="0" dirty="0">
                          <a:solidFill>
                            <a:schemeClr val="tx1"/>
                          </a:solidFill>
                        </a:rPr>
                        <a:t>. ‘</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이 사라지는 순간 그림자는 꼬리의 모습을 하며 같이 사라졌고 방랑자는 그 모습을 슬픈 눈으로 바라봤다</a:t>
                      </a:r>
                      <a:r>
                        <a:rPr lang="en-US" altLang="ko-KR" sz="1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000" b="0" dirty="0">
                          <a:solidFill>
                            <a:schemeClr val="tx1"/>
                          </a:solidFill>
                        </a:rPr>
                        <a:t>방울 소지</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000" b="0" dirty="0">
                          <a:solidFill>
                            <a:schemeClr val="tx1"/>
                          </a:solidFill>
                        </a:rPr>
                        <a:t>그 순간 방랑자의 주머니에 있던 방울이 빛을 내기 시작했고 방랑자가 방물을 꺼내자 방울이 울리며 동굴 속에 소리가 퍼져 나갔다</a:t>
                      </a:r>
                      <a:r>
                        <a:rPr lang="en-US" altLang="ko-KR" sz="1000" b="0" dirty="0">
                          <a:solidFill>
                            <a:schemeClr val="tx1"/>
                          </a:solidFill>
                        </a:rPr>
                        <a:t>. </a:t>
                      </a:r>
                      <a:r>
                        <a:rPr lang="ko-KR" altLang="en-US" sz="1000" b="0" dirty="0">
                          <a:solidFill>
                            <a:schemeClr val="tx1"/>
                          </a:solidFill>
                        </a:rPr>
                        <a:t>곧 이어 그림자가 서서히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의 몸에서 떨어져 나가기 시작했고 얼마 지나지 않아 그림자는 꼬리의 형태가 된 다음 연기가 되어 사라졌다</a:t>
                      </a:r>
                      <a:r>
                        <a:rPr lang="en-US" altLang="ko-KR" sz="1000" b="0" dirty="0">
                          <a:solidFill>
                            <a:schemeClr val="tx1"/>
                          </a:solidFill>
                        </a:rPr>
                        <a:t>. </a:t>
                      </a:r>
                      <a:r>
                        <a:rPr lang="ko-KR" altLang="en-US" sz="1000" b="0" dirty="0">
                          <a:solidFill>
                            <a:schemeClr val="tx1"/>
                          </a:solidFill>
                        </a:rPr>
                        <a:t>속박에서 벗어난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과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a:t>
                      </a:r>
                      <a:r>
                        <a:rPr lang="en-US" altLang="ko-KR" sz="1000" b="0" dirty="0">
                          <a:solidFill>
                            <a:schemeClr val="tx1"/>
                          </a:solidFill>
                        </a:rPr>
                        <a:t> </a:t>
                      </a:r>
                      <a:r>
                        <a:rPr lang="ko-KR" altLang="en-US" sz="1000" b="0" dirty="0">
                          <a:solidFill>
                            <a:schemeClr val="tx1"/>
                          </a:solidFill>
                        </a:rPr>
                        <a:t>방랑자에게 감사를 표하고 얼마 지나지 않아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성불하여 사라졌다</a:t>
                      </a:r>
                      <a:r>
                        <a:rPr lang="en-US" altLang="ko-KR" sz="1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000" b="0" dirty="0">
                          <a:solidFill>
                            <a:schemeClr val="tx1"/>
                          </a:solidFill>
                        </a:rPr>
                        <a:t>방울 소지</a:t>
                      </a:r>
                      <a:endParaRPr lang="en-US" altLang="ko-KR" sz="1000" b="0" dirty="0">
                        <a:solidFill>
                          <a:schemeClr val="tx1"/>
                        </a:solidFill>
                      </a:endParaRPr>
                    </a:p>
                    <a:p>
                      <a:pPr algn="ctr" latinLnBrk="1"/>
                      <a:r>
                        <a:rPr lang="en-US" altLang="ko-KR" sz="1000" b="0" dirty="0">
                          <a:solidFill>
                            <a:schemeClr val="tx1"/>
                          </a:solidFill>
                        </a:rPr>
                        <a:t>and </a:t>
                      </a:r>
                    </a:p>
                    <a:p>
                      <a:pPr algn="ctr" latinLnBrk="1"/>
                      <a:r>
                        <a:rPr lang="ko-KR" altLang="en-US" sz="1000" b="0" dirty="0">
                          <a:solidFill>
                            <a:schemeClr val="tx1"/>
                          </a:solidFill>
                        </a:rPr>
                        <a:t>꼬리 </a:t>
                      </a:r>
                      <a:r>
                        <a:rPr lang="en-US" altLang="ko-KR" sz="1000" b="0" dirty="0">
                          <a:solidFill>
                            <a:schemeClr val="tx1"/>
                          </a:solidFill>
                        </a:rPr>
                        <a:t>3</a:t>
                      </a:r>
                      <a:r>
                        <a:rPr lang="ko-KR" altLang="en-US" sz="1000" b="0" dirty="0">
                          <a:solidFill>
                            <a:schemeClr val="tx1"/>
                          </a:solidFill>
                        </a:rPr>
                        <a:t>개</a:t>
                      </a:r>
                      <a:endParaRPr lang="en-US" altLang="ko-KR" sz="1000" b="0" dirty="0">
                        <a:solidFill>
                          <a:schemeClr val="tx1"/>
                        </a:solidFill>
                      </a:endParaRPr>
                    </a:p>
                    <a:p>
                      <a:pPr algn="ctr" latinLnBrk="1"/>
                      <a:r>
                        <a:rPr lang="ko-KR" altLang="en-US" sz="1000" b="0" dirty="0">
                          <a:solidFill>
                            <a:schemeClr val="tx1"/>
                          </a:solidFill>
                        </a:rPr>
                        <a:t>이상 제압</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0" dirty="0">
                          <a:solidFill>
                            <a:schemeClr val="tx1"/>
                          </a:solidFill>
                        </a:rPr>
                        <a:t>그 순간 방랑자의 주머니에 있던 방울이 빛을 내기 시작했고 방랑자가 방물을 꺼내자 방울이 울리며 동굴 속에 소리가 퍼져 나갔다</a:t>
                      </a:r>
                      <a:r>
                        <a:rPr lang="en-US" altLang="ko-KR" sz="1000" b="0" dirty="0">
                          <a:solidFill>
                            <a:schemeClr val="tx1"/>
                          </a:solidFill>
                        </a:rPr>
                        <a:t>. </a:t>
                      </a:r>
                      <a:r>
                        <a:rPr lang="ko-KR" altLang="en-US" sz="1000" b="0" dirty="0">
                          <a:solidFill>
                            <a:schemeClr val="tx1"/>
                          </a:solidFill>
                        </a:rPr>
                        <a:t>방울 소리에 그림자가 요동 치며 사라지는 듯 하더니 다시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의 몸에 침식하기 시작했고 동시에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 </a:t>
                      </a:r>
                      <a:r>
                        <a:rPr lang="ko-KR" altLang="en-US" sz="1000" b="0" dirty="0">
                          <a:solidFill>
                            <a:schemeClr val="tx1"/>
                          </a:solidFill>
                        </a:rPr>
                        <a:t>역시 그림자에 침식 되었다</a:t>
                      </a:r>
                      <a:r>
                        <a:rPr lang="en-US" altLang="ko-KR" sz="1000" b="0" dirty="0">
                          <a:solidFill>
                            <a:schemeClr val="tx1"/>
                          </a:solidFill>
                        </a:rPr>
                        <a:t>. </a:t>
                      </a:r>
                      <a:r>
                        <a:rPr lang="ko-KR" altLang="en-US" sz="1000" b="0" dirty="0">
                          <a:solidFill>
                            <a:schemeClr val="tx1"/>
                          </a:solidFill>
                        </a:rPr>
                        <a:t>방랑자는 그림자에 완전히 침식된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과</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을</a:t>
                      </a:r>
                      <a:r>
                        <a:rPr lang="en-US" altLang="ko-KR" sz="1000" b="0" dirty="0">
                          <a:solidFill>
                            <a:schemeClr val="tx1"/>
                          </a:solidFill>
                        </a:rPr>
                        <a:t> </a:t>
                      </a:r>
                      <a:r>
                        <a:rPr lang="ko-KR" altLang="en-US" sz="1000" b="0" dirty="0">
                          <a:solidFill>
                            <a:schemeClr val="tx1"/>
                          </a:solidFill>
                        </a:rPr>
                        <a:t>힘으로 제압했고 그 순간 방울이 다시 빛을 내며 울려 그림자를 걷어 냈다</a:t>
                      </a:r>
                      <a:r>
                        <a:rPr lang="en-US" altLang="ko-KR" sz="1000" b="0" dirty="0">
                          <a:solidFill>
                            <a:schemeClr val="tx1"/>
                          </a:solidFill>
                        </a:rPr>
                        <a:t>. </a:t>
                      </a:r>
                      <a:r>
                        <a:rPr lang="ko-KR" altLang="en-US" sz="1000" b="0" dirty="0">
                          <a:solidFill>
                            <a:schemeClr val="tx1"/>
                          </a:solidFill>
                        </a:rPr>
                        <a:t>그림자에서 벗어난 </a:t>
                      </a:r>
                      <a:r>
                        <a:rPr lang="en-US" altLang="ko-KR" sz="1000" b="0" dirty="0">
                          <a:solidFill>
                            <a:schemeClr val="tx1"/>
                          </a:solidFill>
                        </a:rPr>
                        <a:t>‘</a:t>
                      </a:r>
                      <a:r>
                        <a:rPr lang="ko-KR" altLang="en-US" sz="1000" b="0" dirty="0">
                          <a:solidFill>
                            <a:schemeClr val="tx1"/>
                          </a:solidFill>
                        </a:rPr>
                        <a:t>산신</a:t>
                      </a:r>
                      <a:r>
                        <a:rPr lang="en-US" altLang="ko-KR" sz="1000" b="0" dirty="0">
                          <a:solidFill>
                            <a:schemeClr val="tx1"/>
                          </a:solidFill>
                        </a:rPr>
                        <a:t>’</a:t>
                      </a:r>
                      <a:r>
                        <a:rPr lang="ko-KR" altLang="en-US" sz="1000" b="0" dirty="0">
                          <a:solidFill>
                            <a:schemeClr val="tx1"/>
                          </a:solidFill>
                        </a:rPr>
                        <a:t>은 방랑자와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에게 감사를 표했지만 자신의 생명이 이제 꺼져 가고 있다고 말하며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에게 제안 하였다</a:t>
                      </a:r>
                      <a:r>
                        <a:rPr lang="en-US" altLang="ko-KR" sz="1000" b="0" dirty="0">
                          <a:solidFill>
                            <a:schemeClr val="tx1"/>
                          </a:solidFill>
                        </a:rPr>
                        <a:t>. </a:t>
                      </a:r>
                      <a:r>
                        <a:rPr lang="ko-KR" altLang="en-US" sz="1000" b="0" dirty="0">
                          <a:solidFill>
                            <a:schemeClr val="tx1"/>
                          </a:solidFill>
                        </a:rPr>
                        <a:t>자신의 남은 생명을 모두 사용하여 자신의 혼을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에게 예속시켜 살리는 대신에 자신의 뒤를 잊는 산신이 되어 달라는 제안을 들은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잠시 고민한 뒤 제안을 받아 드렸고 </a:t>
                      </a:r>
                      <a:r>
                        <a:rPr lang="en-US" altLang="ko-KR" sz="1000" b="0" dirty="0">
                          <a:solidFill>
                            <a:schemeClr val="tx1"/>
                          </a:solidFill>
                        </a:rPr>
                        <a:t>‘</a:t>
                      </a:r>
                      <a:r>
                        <a:rPr lang="ko-KR" altLang="en-US" sz="1000" b="0" dirty="0">
                          <a:solidFill>
                            <a:schemeClr val="tx1"/>
                          </a:solidFill>
                        </a:rPr>
                        <a:t>세영</a:t>
                      </a:r>
                      <a:r>
                        <a:rPr lang="en-US" altLang="ko-KR" sz="1000" b="0" dirty="0">
                          <a:solidFill>
                            <a:schemeClr val="tx1"/>
                          </a:solidFill>
                        </a:rPr>
                        <a:t>’</a:t>
                      </a:r>
                      <a:r>
                        <a:rPr lang="ko-KR" altLang="en-US" sz="1000" b="0" dirty="0">
                          <a:solidFill>
                            <a:schemeClr val="tx1"/>
                          </a:solidFill>
                        </a:rPr>
                        <a:t>은 </a:t>
                      </a:r>
                      <a:r>
                        <a:rPr lang="ko-KR" altLang="en-US" sz="1000" b="0" dirty="0" err="1">
                          <a:solidFill>
                            <a:schemeClr val="tx1"/>
                          </a:solidFill>
                        </a:rPr>
                        <a:t>반원령</a:t>
                      </a:r>
                      <a:r>
                        <a:rPr lang="en-US" altLang="ko-KR" sz="1000" b="0" dirty="0">
                          <a:solidFill>
                            <a:schemeClr val="tx1"/>
                          </a:solidFill>
                        </a:rPr>
                        <a:t>,</a:t>
                      </a:r>
                      <a:r>
                        <a:rPr lang="ko-KR" altLang="en-US" sz="1000" b="0" dirty="0">
                          <a:solidFill>
                            <a:schemeClr val="tx1"/>
                          </a:solidFill>
                        </a:rPr>
                        <a:t> 반신령이 되어 방랑자의 동료가 되었다</a:t>
                      </a:r>
                      <a:r>
                        <a:rPr lang="en-US" altLang="ko-KR" sz="10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9F613BF6-9594-48DA-8478-0DF51125BBF6}"/>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뒤틀린 산신과 </a:t>
            </a:r>
            <a:r>
              <a:rPr lang="ko-KR" altLang="en-US" dirty="0" err="1"/>
              <a:t>창귀</a:t>
            </a:r>
            <a:endParaRPr lang="ko-KR" altLang="en-US" dirty="0"/>
          </a:p>
        </p:txBody>
      </p:sp>
    </p:spTree>
    <p:extLst>
      <p:ext uri="{BB962C8B-B14F-4D97-AF65-F5344CB8AC3E}">
        <p14:creationId xmlns:p14="http://schemas.microsoft.com/office/powerpoint/2010/main" val="209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420433910"/>
              </p:ext>
            </p:extLst>
          </p:nvPr>
        </p:nvGraphicFramePr>
        <p:xfrm>
          <a:off x="1416050" y="1160463"/>
          <a:ext cx="9359901" cy="541020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대재앙으로 나라의 힘이 약해진 틈을 타 동쪽 섬 마을에 해적들이 침략을 해왔다</a:t>
                      </a:r>
                      <a:r>
                        <a:rPr lang="en-US" altLang="ko-KR" sz="1100" b="0" dirty="0">
                          <a:solidFill>
                            <a:schemeClr val="tx1"/>
                          </a:solidFill>
                        </a:rPr>
                        <a:t>. </a:t>
                      </a:r>
                      <a:r>
                        <a:rPr lang="ko-KR" altLang="en-US" sz="1100" b="0" dirty="0">
                          <a:solidFill>
                            <a:schemeClr val="tx1"/>
                          </a:solidFill>
                        </a:rPr>
                        <a:t>육지에 도착한 해적들은 본격적인 침략을 시작했고 마을은 유린 되었다</a:t>
                      </a:r>
                      <a:r>
                        <a:rPr lang="en-US" altLang="ko-KR" sz="1100" b="0" dirty="0">
                          <a:solidFill>
                            <a:schemeClr val="tx1"/>
                          </a:solidFill>
                        </a:rPr>
                        <a:t>. </a:t>
                      </a:r>
                      <a:r>
                        <a:rPr lang="ko-KR" altLang="en-US" sz="1100" b="0" dirty="0">
                          <a:solidFill>
                            <a:schemeClr val="tx1"/>
                          </a:solidFill>
                        </a:rPr>
                        <a:t>소녀와 소녀의 언니는 살기위해 도망쳤지만 언니는 결국 해적에 손에 잡혔고 언니는 자결을 택했다</a:t>
                      </a:r>
                      <a:r>
                        <a:rPr lang="en-US" altLang="ko-KR" sz="1100" b="0" dirty="0">
                          <a:solidFill>
                            <a:schemeClr val="tx1"/>
                          </a:solidFill>
                        </a:rPr>
                        <a:t>. </a:t>
                      </a:r>
                      <a:r>
                        <a:rPr lang="ko-KR" altLang="en-US" sz="1100" b="0" dirty="0">
                          <a:solidFill>
                            <a:schemeClr val="tx1"/>
                          </a:solidFill>
                        </a:rPr>
                        <a:t>눈 앞에서 언니가 죽는 모습을 본 소녀는 다시 미친듯이 도망치기 시작했고 그렇게 도망가던 중 마을어른들이 가까이 가지 말라고 하던 사당에 도착했다</a:t>
                      </a:r>
                      <a:r>
                        <a:rPr lang="en-US" altLang="ko-KR" sz="1100" b="0" dirty="0">
                          <a:solidFill>
                            <a:schemeClr val="tx1"/>
                          </a:solidFill>
                        </a:rPr>
                        <a:t>. </a:t>
                      </a:r>
                      <a:r>
                        <a:rPr lang="ko-KR" altLang="en-US" sz="1100" b="0" dirty="0">
                          <a:solidFill>
                            <a:schemeClr val="tx1"/>
                          </a:solidFill>
                        </a:rPr>
                        <a:t>소녀는 무엇인가에 홀린 듯이 사당안으로 들어갔고 사당안에 봉인되어 있던 검을 뽑았다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오래전 오랜 원한이 깃들어 있던 검을 뽑은 소녀는 이성을 잃은 상태로 해적들을 학살했다</a:t>
                      </a:r>
                      <a:r>
                        <a:rPr lang="en-US" altLang="ko-KR" sz="1100" b="0" dirty="0">
                          <a:solidFill>
                            <a:schemeClr val="tx1"/>
                          </a:solidFill>
                        </a:rPr>
                        <a:t>. </a:t>
                      </a:r>
                      <a:r>
                        <a:rPr lang="ko-KR" altLang="en-US" sz="1100" b="0" dirty="0">
                          <a:solidFill>
                            <a:schemeClr val="tx1"/>
                          </a:solidFill>
                        </a:rPr>
                        <a:t>하지만 복수를 끝냈지만 검은 멈추지 않았고 소녀는 더 이상의 피를 보기를 원하지 않았다</a:t>
                      </a:r>
                      <a:r>
                        <a:rPr lang="en-US" altLang="ko-KR" sz="1100" b="0" dirty="0">
                          <a:solidFill>
                            <a:schemeClr val="tx1"/>
                          </a:solidFill>
                        </a:rPr>
                        <a:t>.</a:t>
                      </a:r>
                    </a:p>
                    <a:p>
                      <a:pPr latinLnBrk="1"/>
                      <a:r>
                        <a:rPr lang="ko-KR" altLang="en-US" sz="1100" b="0" dirty="0">
                          <a:solidFill>
                            <a:schemeClr val="tx1"/>
                          </a:solidFill>
                        </a:rPr>
                        <a:t>소녀는 강한 충동을 버티며 폐허가 된 마을에서 중앙에서 검을 끌어안고 앉아 슬피 울었다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그렇게 어느 날 섬에 누군가 나타났다</a:t>
                      </a:r>
                      <a:r>
                        <a:rPr lang="en-US" altLang="ko-KR" sz="1100" b="0">
                          <a:solidFill>
                            <a:schemeClr val="tx1"/>
                          </a:solidFill>
                        </a:rPr>
                        <a:t>.</a:t>
                      </a: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동쪽 마을을 돌아다니던 방랑자는 작은 섬에서 끔찍한 일이 있었다는 소문들 들었다</a:t>
                      </a:r>
                      <a:r>
                        <a:rPr lang="en-US" altLang="ko-KR" sz="1100" b="0" dirty="0">
                          <a:solidFill>
                            <a:schemeClr val="tx1"/>
                          </a:solidFill>
                        </a:rPr>
                        <a:t>. </a:t>
                      </a:r>
                      <a:r>
                        <a:rPr lang="ko-KR" altLang="en-US" sz="1100" b="0" dirty="0">
                          <a:solidFill>
                            <a:schemeClr val="tx1"/>
                          </a:solidFill>
                        </a:rPr>
                        <a:t>해당 소문이 심상치 않다는 생각을 한 방랑자는 해당 소문에 대하여 근처 마을들을 돌아다니며 수소문 하기 시작했고 해당 소문의 섬의 위치를 알아내고 해당 섬으로 들어가기에 위해 근처 뱃사공을 찾아갔다</a:t>
                      </a:r>
                      <a:r>
                        <a:rPr lang="en-US" altLang="ko-KR" sz="1100" b="0" dirty="0">
                          <a:solidFill>
                            <a:schemeClr val="tx1"/>
                          </a:solidFill>
                        </a:rPr>
                        <a:t>. </a:t>
                      </a:r>
                      <a:r>
                        <a:rPr lang="ko-KR" altLang="en-US" sz="1100" b="0" dirty="0">
                          <a:solidFill>
                            <a:schemeClr val="tx1"/>
                          </a:solidFill>
                        </a:rPr>
                        <a:t>뱃사공에게 사정을 말하고 섬으로 이동하던 중 뱃사공에게 얼마전에 자신을 제외하고도 섬을 찾은 인물이 있었다는 이야기를 들은 방랑자는 해당 인물의 인상착의를 물어봤다</a:t>
                      </a:r>
                      <a:r>
                        <a:rPr lang="en-US" altLang="ko-KR" sz="1100" b="0" dirty="0">
                          <a:solidFill>
                            <a:schemeClr val="tx1"/>
                          </a:solidFill>
                        </a:rPr>
                        <a:t>. </a:t>
                      </a:r>
                      <a:r>
                        <a:rPr lang="ko-KR" altLang="en-US" sz="1100" b="0" dirty="0">
                          <a:solidFill>
                            <a:schemeClr val="tx1"/>
                          </a:solidFill>
                        </a:rPr>
                        <a:t>뱃사공에게 이야기를 들은 방랑자는 무엇인가 문제가 생겼다는 느낌을 느끼고 섬으로 향했다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섬에 도착한 방랑자는 섬을 탐색하기 시작했고 곳곳에 있는 시체들과 수많은 폐허들과 이미 불에 타 검게 변해 버린 숲을 봤다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계속 섬을 탐색하던 방랑자는 그나마 멀쩡해 보이는 마을을 발견하고 해당 마을을 탐색하기 시작했다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마을 또한 곳곳에 시체가 즐비했고 방랑자는 다른 시체들과 입고 있는 옷이 다르며 그들이 이 마을을 습격한 해적이라는 것과 이곳에 그들을 모두 죽은 존재가 있다는 것을 알게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그렇게 마을을 계속 탐색하던 중 마을 중앙에 있는 공터에 혼자 있는 소녀를 발견하고 대화를 하기 위해 다가 갔지만 소녀는 이미 인간이 아닌 원령이 되어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err="1">
                          <a:solidFill>
                            <a:schemeClr val="tx1"/>
                          </a:solidFill>
                        </a:rPr>
                        <a:t>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침식하여 방랑자를 공격해 왔다</a:t>
                      </a:r>
                      <a:r>
                        <a:rPr lang="en-US" altLang="ko-KR" sz="1100" b="0" dirty="0">
                          <a:solidFill>
                            <a:schemeClr val="tx1"/>
                          </a:solidFill>
                        </a:rPr>
                        <a:t>. </a:t>
                      </a:r>
                      <a:r>
                        <a:rPr lang="ko-KR" altLang="en-US" sz="1100" b="0" dirty="0">
                          <a:solidFill>
                            <a:schemeClr val="tx1"/>
                          </a:solidFill>
                        </a:rPr>
                        <a:t>원령을 제압하여 원령은 부러진 검만 남기고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방랑자는 원령을 성불 시키는 부적을 사용하여 원령을 성불 시켰다</a:t>
                      </a:r>
                      <a:r>
                        <a:rPr lang="en-US" altLang="ko-KR" sz="1100" b="0" dirty="0">
                          <a:solidFill>
                            <a:schemeClr val="tx1"/>
                          </a:solidFill>
                        </a:rPr>
                        <a:t>. </a:t>
                      </a:r>
                      <a:r>
                        <a:rPr lang="ko-KR" altLang="en-US" sz="1100" b="0" dirty="0">
                          <a:solidFill>
                            <a:schemeClr val="tx1"/>
                          </a:solidFill>
                        </a:rPr>
                        <a:t>그러자 바닥 떨어진 부러진 검에서 그림자가 나타나 사람의 형체로 변한 뒤 공격을 해왔다</a:t>
                      </a:r>
                      <a:r>
                        <a:rPr lang="en-US" altLang="ko-KR" sz="1100" b="0" dirty="0">
                          <a:solidFill>
                            <a:schemeClr val="tx1"/>
                          </a:solidFill>
                        </a:rPr>
                        <a:t>. </a:t>
                      </a:r>
                      <a:r>
                        <a:rPr lang="ko-KR" altLang="en-US" sz="1100" b="0" dirty="0">
                          <a:solidFill>
                            <a:schemeClr val="tx1"/>
                          </a:solidFill>
                        </a:rPr>
                        <a:t>그림자를 제압하자 그림자는 짧게 몇 마디를 하고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p>
                      <a:pPr algn="ctr" latinLnBrk="1"/>
                      <a:r>
                        <a:rPr lang="en-US" altLang="ko-KR" sz="1100" b="0" dirty="0">
                          <a:solidFill>
                            <a:schemeClr val="tx1"/>
                          </a:solidFill>
                        </a:rPr>
                        <a:t>and</a:t>
                      </a:r>
                    </a:p>
                    <a:p>
                      <a:pPr algn="ctr" latinLnBrk="1"/>
                      <a:r>
                        <a:rPr lang="ko-KR" altLang="en-US" sz="1100" b="0" dirty="0">
                          <a:solidFill>
                            <a:schemeClr val="tx1"/>
                          </a:solidFill>
                        </a:rPr>
                        <a:t>방울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방랑자의 주머니에서 방울이 빛을 내기 시작했고 방울을 꺼내자 방울이 울리며 그림자를 밀어내기 시작했다</a:t>
                      </a:r>
                      <a:r>
                        <a:rPr lang="en-US" altLang="ko-KR" sz="1100" b="0" dirty="0">
                          <a:solidFill>
                            <a:schemeClr val="tx1"/>
                          </a:solidFill>
                        </a:rPr>
                        <a:t>. </a:t>
                      </a:r>
                      <a:r>
                        <a:rPr lang="ko-KR" altLang="en-US" sz="1100" b="0" dirty="0">
                          <a:solidFill>
                            <a:schemeClr val="tx1"/>
                          </a:solidFill>
                        </a:rPr>
                        <a:t>그림자가 마지막 발악을 하듯이 원령의 몸을 억지로 움직여 공격해 왔고 방랑자는 그림자를 처리하고 방랑자는 원령에게 부적을 사용해 성불 시켜주려 하였으나 원령은 그전에 부탁하고 싶은 것이 있다며 방랑자에게 말을 전했다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검 붉은 원령</a:t>
            </a:r>
          </a:p>
        </p:txBody>
      </p:sp>
    </p:spTree>
    <p:extLst>
      <p:ext uri="{BB962C8B-B14F-4D97-AF65-F5344CB8AC3E}">
        <p14:creationId xmlns:p14="http://schemas.microsoft.com/office/powerpoint/2010/main" val="23255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910606644"/>
              </p:ext>
            </p:extLst>
          </p:nvPr>
        </p:nvGraphicFramePr>
        <p:xfrm>
          <a:off x="1416050" y="1160463"/>
          <a:ext cx="9359901" cy="3474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용이 되기 위해서 수련한 오랜 시간 수련을 한 뱀은 이무기가 되어 깨달음을 얻고 덕을 쌓으면 여의주를 얻고 용이 되어 하늘로 승천한다</a:t>
                      </a:r>
                      <a:r>
                        <a:rPr lang="en-US" altLang="ko-KR" sz="1100" b="0" dirty="0">
                          <a:solidFill>
                            <a:schemeClr val="tx1"/>
                          </a:solidFill>
                        </a:rPr>
                        <a:t>.</a:t>
                      </a:r>
                    </a:p>
                    <a:p>
                      <a:pPr latinLnBrk="1"/>
                      <a:r>
                        <a:rPr lang="ko-KR" altLang="en-US" sz="1100" b="0" dirty="0">
                          <a:solidFill>
                            <a:schemeClr val="tx1"/>
                          </a:solidFill>
                        </a:rPr>
                        <a:t>하지만 보통의 배가 넘는 시간을 보냈지만 깨달음을 얻지 못하여 여의주를 얻지 못한 이무기가 있었다</a:t>
                      </a:r>
                      <a:r>
                        <a:rPr lang="en-US" altLang="ko-KR" sz="1100" b="0" dirty="0">
                          <a:solidFill>
                            <a:schemeClr val="tx1"/>
                          </a:solidFill>
                        </a:rPr>
                        <a:t>. </a:t>
                      </a:r>
                      <a:r>
                        <a:rPr lang="ko-KR" altLang="en-US" sz="1100" b="0" dirty="0">
                          <a:solidFill>
                            <a:schemeClr val="tx1"/>
                          </a:solidFill>
                        </a:rPr>
                        <a:t>오랜 세월 수련을 했지만 그가 얻은 것은 깨달음이 아닌 질투였다</a:t>
                      </a:r>
                      <a:r>
                        <a:rPr lang="en-US" altLang="ko-KR" sz="1100" b="0" dirty="0">
                          <a:solidFill>
                            <a:schemeClr val="tx1"/>
                          </a:solidFill>
                        </a:rPr>
                        <a:t>.</a:t>
                      </a:r>
                      <a:r>
                        <a:rPr lang="ko-KR" altLang="en-US" sz="1100" b="0" dirty="0">
                          <a:solidFill>
                            <a:schemeClr val="tx1"/>
                          </a:solidFill>
                        </a:rPr>
                        <a:t> 질투에 눈이 먼 이무기를 결국 여의주를 얻기 위해서 다른 방법을 선택했고 깨달음을 얻은 다른 이무기들을 찾아 다니기 시작했다</a:t>
                      </a:r>
                      <a:r>
                        <a:rPr lang="en-US" altLang="ko-KR" sz="1100" b="0" dirty="0">
                          <a:solidFill>
                            <a:schemeClr val="tx1"/>
                          </a:solidFill>
                        </a:rPr>
                        <a:t>. </a:t>
                      </a:r>
                      <a:r>
                        <a:rPr lang="ko-KR" altLang="en-US" sz="1100" b="0" dirty="0">
                          <a:solidFill>
                            <a:schemeClr val="tx1"/>
                          </a:solidFill>
                        </a:rPr>
                        <a:t>다른 이무기를 죽이고 빼앗은 여의주를 사용해 용이 되려 했지만 피에 물든 여의주에 하늘은 응답하지 않았다</a:t>
                      </a:r>
                      <a:r>
                        <a:rPr lang="en-US" altLang="ko-KR" sz="1100" b="0" dirty="0">
                          <a:solidFill>
                            <a:schemeClr val="tx1"/>
                          </a:solidFill>
                        </a:rPr>
                        <a:t>. </a:t>
                      </a:r>
                      <a:r>
                        <a:rPr lang="ko-KR" altLang="en-US" sz="1100" b="0" dirty="0">
                          <a:solidFill>
                            <a:schemeClr val="tx1"/>
                          </a:solidFill>
                        </a:rPr>
                        <a:t>이무기를 포기하기 않고 계속해서 다른 이무기를 공격하고 여의주를 모았고 점차 이무기의 모습은 흉측한 괴물처럼 변해 갔다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흉측한 괴물이 된 이무기에 대한 소문은 점차 퍼지기 시작했고 사람들은 그 땅에 출입을 금하고 멀리했다</a:t>
                      </a:r>
                      <a:r>
                        <a:rPr lang="en-US" altLang="ko-KR" sz="1100" b="0" dirty="0">
                          <a:solidFill>
                            <a:schemeClr val="tx1"/>
                          </a:solidFill>
                        </a:rPr>
                        <a:t>.</a:t>
                      </a:r>
                    </a:p>
                    <a:p>
                      <a:pPr latinLnBrk="1"/>
                      <a:endParaRPr lang="en-US" altLang="ko-KR" sz="11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소문을 들은</a:t>
                      </a:r>
                      <a:r>
                        <a:rPr lang="en-US" altLang="ko-KR" sz="1100" b="0" dirty="0">
                          <a:solidFill>
                            <a:schemeClr val="tx1"/>
                          </a:solidFill>
                        </a:rPr>
                        <a:t> ‘</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꼬리가 이무기를 찾아와 용으로 만들어 주겠으니 대신 자신의 명령을 들으라며 거래를 요청했지만 이미 지성이 없어진 괴물에게 말은 통하지 않았다</a:t>
                      </a:r>
                      <a:r>
                        <a:rPr lang="en-US" altLang="ko-KR" sz="1100" b="0" dirty="0">
                          <a:solidFill>
                            <a:schemeClr val="tx1"/>
                          </a:solidFill>
                        </a:rPr>
                        <a:t>.</a:t>
                      </a:r>
                      <a:r>
                        <a:rPr lang="ko-KR" altLang="en-US" sz="1100" b="0" dirty="0">
                          <a:solidFill>
                            <a:schemeClr val="tx1"/>
                          </a:solidFill>
                        </a:rPr>
                        <a:t> 괴물에 눈에 꼬리를 단순히 먹이로 보였고 꼬리를 한 입에 삼켰고 꼬리 안에 있던 지맥의 힘에 이무기의 수많은 여의주들이 반응하며 비록 지성도 없고 흉측한 괴물의 모습이었지만</a:t>
                      </a:r>
                      <a:r>
                        <a:rPr lang="en-US" altLang="ko-KR" sz="1100" b="0" dirty="0">
                          <a:solidFill>
                            <a:schemeClr val="tx1"/>
                          </a:solidFill>
                        </a:rPr>
                        <a:t> </a:t>
                      </a:r>
                      <a:r>
                        <a:rPr lang="ko-KR" altLang="en-US" sz="1100" b="0" dirty="0">
                          <a:solidFill>
                            <a:schemeClr val="tx1"/>
                          </a:solidFill>
                        </a:rPr>
                        <a:t>이무기는 그토록 원하던 용이 되었다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거대한 괴물이 나타나 여러 마을을 폐허로 만들었다는 소식이 토벌단에 들어왔다</a:t>
                      </a:r>
                      <a:r>
                        <a:rPr lang="en-US" altLang="ko-KR" sz="1100" b="0" dirty="0">
                          <a:solidFill>
                            <a:schemeClr val="tx1"/>
                          </a:solidFill>
                        </a:rPr>
                        <a:t>. </a:t>
                      </a:r>
                      <a:r>
                        <a:rPr lang="ko-KR" altLang="en-US" sz="1100" b="0" dirty="0">
                          <a:solidFill>
                            <a:schemeClr val="tx1"/>
                          </a:solidFill>
                        </a:rPr>
                        <a:t>토벌단은 즉시 괴물 토벌에 대한 임무를 만들었고 방랑자는 해당 임무를 수령하고 우선 괴물을 찾기 위해 괴물이 폐허로 만든 마을들로 가서 괴물의 흔적을 찾고 괴물의 대략적인 위치를 알아냈다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방랑자는 괴물에 대한 정보를 모으고 그 과정에서 꼬리에 개입이 있었다는 것을 알아내고 괴물을 토벌하기 위해 괴물의 영역으로 발을 옮겼다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여의주 파괴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괴물을 제압하고 괴물의 시체 속에서 꼬리의 형상이 살아지는 것을 확인한다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여의주 파괴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전투 중 약점인 여의주를 공격하여 파괴하고 괴물을 본래의 모습인 이무기의 형상으로 되돌리며 제압하고 그 안에서 나온 꼬리를 잡아 정보를 듣고 꼬리는 얼마 지나지 않아 살아진다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탐욕의 말로</a:t>
            </a:r>
          </a:p>
        </p:txBody>
      </p:sp>
    </p:spTree>
    <p:extLst>
      <p:ext uri="{BB962C8B-B14F-4D97-AF65-F5344CB8AC3E}">
        <p14:creationId xmlns:p14="http://schemas.microsoft.com/office/powerpoint/2010/main" val="32508672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48</Pages>
  <Paragraphs>1186</Paragraphs>
  <Words>6141</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User</dc:creator>
  <cp:lastModifiedBy>yjk0401</cp:lastModifiedBy>
  <dc:title>메인 스토리 기획서</dc:title>
  <cp:version>9.103.97.45139</cp:version>
  <dcterms:modified xsi:type="dcterms:W3CDTF">2024-01-22T10:48:23Z</dcterms:modified>
</cp:coreProperties>
</file>