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8" autoAdjust="0"/>
    <p:restoredTop sz="96318" autoAdjust="0"/>
  </p:normalViewPr>
  <p:slideViewPr>
    <p:cSldViewPr snapToGrid="0">
      <p:cViewPr>
        <p:scale>
          <a:sx n="100" d="100"/>
          <a:sy n="100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129A8-F186-418C-9E89-42B4666F9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4738BD-8070-45EE-B6D8-272A64E78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215467-8DF3-4178-B5D5-4ED84F26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C207-5CCF-4F3B-B329-39F535AC1AE6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2EC2E-CC9F-4B39-85E5-973FD75C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E1C643-E689-48A7-97F9-BFE59C2F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32B9-AECB-4102-902E-DD73CD22F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06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69358-8B03-4FAA-B070-9594DE2C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F051DE-395A-4360-93E9-0DA83991D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F1C3D7-049D-4E68-A7BE-4F165721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C207-5CCF-4F3B-B329-39F535AC1AE6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537DEF-7B82-4665-A228-5F23747C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8C424-255C-4790-82A8-F42B285C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32B9-AECB-4102-902E-DD73CD22F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54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D0A133-2367-4174-A8B1-9A61BAE31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A3A13C-3B56-4ECD-AB6B-915C0BC58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437202-9BAF-483F-AF29-1C5E8781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C207-5CCF-4F3B-B329-39F535AC1AE6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B37FBF-B383-4527-B6E7-199F5FF75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51290-9F84-4FFA-871C-7BCD643D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32B9-AECB-4102-902E-DD73CD22F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94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9C457-8033-459B-9254-8621ABDD6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CAA48-1F09-46D1-8CB4-8A95F5EF6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12B299-D0F5-45F5-801B-673FCB55C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C207-5CCF-4F3B-B329-39F535AC1AE6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1F2B59-2159-46DC-AB94-FA662142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A7704C-477D-4426-94E3-4F1062D9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32B9-AECB-4102-902E-DD73CD22F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81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F1E2E-66E2-414A-989F-F81882CE1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0C69C9-5FE1-4FC2-9067-C017C6B29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7639DC-5D42-44F2-8B1A-909ACDFA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C207-5CCF-4F3B-B329-39F535AC1AE6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D8AE13-75A9-4526-936A-2B9DE30B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73B8F-9A7C-4B5A-B5E9-00F4A573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32B9-AECB-4102-902E-DD73CD22F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6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72203-2CFC-4812-A2A2-BAB7C6A5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A59CA3-7387-4363-8129-4E6C155AC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D7288D-5227-4ABE-9E86-71D351D47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D2EB9E-9FF4-4C64-BA30-BD073EDFF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C207-5CCF-4F3B-B329-39F535AC1AE6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558823-2EDD-44A0-8AF7-F67C6892A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295F41-3FA0-4500-B2C4-DA80C2F1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32B9-AECB-4102-902E-DD73CD22F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06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4C338-4961-4E7A-BFC3-54C91D2D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7BD599-56E8-4634-874D-8C8FD0A50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D1CC8C-51C4-4724-81CB-F96053DAC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10EC84-6D48-4652-A083-A29562387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F82386-8923-4FAE-9017-C47A35C73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B9D360-604B-4B48-97A8-91255038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C207-5CCF-4F3B-B329-39F535AC1AE6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B889F5-2D02-43B5-83E8-04C1389C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C3FD84-B23B-4BD6-9066-DB581E73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32B9-AECB-4102-902E-DD73CD22F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87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D299D-9C65-4621-8FFB-18ED9979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7894E6-4D15-46C9-8F4E-01A8E325B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C207-5CCF-4F3B-B329-39F535AC1AE6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A36B51-5404-4604-9DE0-DF12F418D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ED7CB6-3671-473A-B7F6-BF00B1DB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32B9-AECB-4102-902E-DD73CD22F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80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919FD9-8E38-49DF-90A6-325985AD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C207-5CCF-4F3B-B329-39F535AC1AE6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48E4FE-E446-4BB1-8CD8-47C8D297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A7F2E5-2EBB-4240-9FDA-0D853F16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32B9-AECB-4102-902E-DD73CD22F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40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6A7C0-DD19-4623-86FF-CB18C5B47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46015-6815-4B8D-B1BA-C72EB56C5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0D883D-B180-4904-BE59-7FADA7C22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37A565-ABCB-4D01-BAE1-EFD9CBCE5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C207-5CCF-4F3B-B329-39F535AC1AE6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499CEA-E8C5-4AD6-9A2C-C8BABF36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CE505C-98C4-4752-9A05-480C3988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32B9-AECB-4102-902E-DD73CD22F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44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D8E16-E54B-47CD-BF5D-A5E247D4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395D51-8D5F-457C-AEB1-568BF1086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D76CF7-C033-4E4B-8CA6-83047C2C6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422056-A727-48D0-BC17-225B2C2E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C207-5CCF-4F3B-B329-39F535AC1AE6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CAF90-5F47-45BD-AAB7-6285DE52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389969-7B05-4F19-841A-C29F99AC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32B9-AECB-4102-902E-DD73CD22F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0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1771B3-CE5A-451C-A409-21AEA1BD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48BD6C-A1A4-4061-8C3C-BA0033DA2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C93AD1-4864-40A5-AFB0-9CF10050D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6C207-5CCF-4F3B-B329-39F535AC1AE6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7BD449-44E3-4AE4-ABDD-0D6DCCF0C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1D404-CDAB-493B-8A6A-568D32B77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F32B9-AECB-4102-902E-DD73CD22F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21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id="{C8760D61-61F3-4622-B5DD-E98F58ADDA0A}"/>
              </a:ext>
            </a:extLst>
          </p:cNvPr>
          <p:cNvGrpSpPr/>
          <p:nvPr/>
        </p:nvGrpSpPr>
        <p:grpSpPr>
          <a:xfrm>
            <a:off x="3212288" y="636659"/>
            <a:ext cx="2817037" cy="3744313"/>
            <a:chOff x="3212288" y="636659"/>
            <a:chExt cx="2817037" cy="3744313"/>
          </a:xfrm>
        </p:grpSpPr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05A6649E-6FDB-4FCD-99D8-D7DE28D1ECD2}"/>
                </a:ext>
              </a:extLst>
            </p:cNvPr>
            <p:cNvSpPr/>
            <p:nvPr/>
          </p:nvSpPr>
          <p:spPr>
            <a:xfrm rot="16200000">
              <a:off x="3560984" y="2576110"/>
              <a:ext cx="2240892" cy="1368831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부분 원형 37">
              <a:extLst>
                <a:ext uri="{FF2B5EF4-FFF2-40B4-BE49-F238E27FC236}">
                  <a16:creationId xmlns:a16="http://schemas.microsoft.com/office/drawing/2014/main" id="{5283CC4E-5422-4739-A791-5BA53FA29532}"/>
                </a:ext>
              </a:extLst>
            </p:cNvPr>
            <p:cNvSpPr/>
            <p:nvPr/>
          </p:nvSpPr>
          <p:spPr>
            <a:xfrm>
              <a:off x="4301215" y="1257423"/>
              <a:ext cx="1723702" cy="2003101"/>
            </a:xfrm>
            <a:prstGeom prst="pie">
              <a:avLst>
                <a:gd name="adj1" fmla="val 14520636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D4905EB-7260-46E4-BA13-455E9F989BDE}"/>
                </a:ext>
              </a:extLst>
            </p:cNvPr>
            <p:cNvSpPr/>
            <p:nvPr/>
          </p:nvSpPr>
          <p:spPr>
            <a:xfrm>
              <a:off x="5167474" y="2285839"/>
              <a:ext cx="861851" cy="209513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id="{0CEB2CDC-C691-4CA1-95AF-A3804E036D47}"/>
                </a:ext>
              </a:extLst>
            </p:cNvPr>
            <p:cNvSpPr/>
            <p:nvPr/>
          </p:nvSpPr>
          <p:spPr>
            <a:xfrm rot="14114397">
              <a:off x="3856311" y="1107129"/>
              <a:ext cx="646152" cy="1934198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CFFC60C-85D1-423D-97DD-C1EDD5BBEF41}"/>
                </a:ext>
              </a:extLst>
            </p:cNvPr>
            <p:cNvSpPr/>
            <p:nvPr/>
          </p:nvSpPr>
          <p:spPr>
            <a:xfrm rot="14114397">
              <a:off x="4355166" y="1361707"/>
              <a:ext cx="793501" cy="23295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id="{861AF83B-6FCA-43F5-B305-945D8FD95C5F}"/>
                </a:ext>
              </a:extLst>
            </p:cNvPr>
            <p:cNvSpPr/>
            <p:nvPr/>
          </p:nvSpPr>
          <p:spPr>
            <a:xfrm rot="14114397" flipV="1">
              <a:off x="4213678" y="939047"/>
              <a:ext cx="1047353" cy="442578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부분 원형 43">
              <a:extLst>
                <a:ext uri="{FF2B5EF4-FFF2-40B4-BE49-F238E27FC236}">
                  <a16:creationId xmlns:a16="http://schemas.microsoft.com/office/drawing/2014/main" id="{5C0E64A0-0643-44A2-B139-2BA38FC1D20E}"/>
                </a:ext>
              </a:extLst>
            </p:cNvPr>
            <p:cNvSpPr/>
            <p:nvPr/>
          </p:nvSpPr>
          <p:spPr>
            <a:xfrm rot="16596932">
              <a:off x="3405174" y="1905696"/>
              <a:ext cx="860237" cy="1123392"/>
            </a:xfrm>
            <a:prstGeom prst="pie">
              <a:avLst>
                <a:gd name="adj1" fmla="val 2113909"/>
                <a:gd name="adj2" fmla="val 1252151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765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AE77EEE-7817-4DE5-94DF-B3CD8CA34736}"/>
              </a:ext>
            </a:extLst>
          </p:cNvPr>
          <p:cNvSpPr/>
          <p:nvPr/>
        </p:nvSpPr>
        <p:spPr>
          <a:xfrm>
            <a:off x="822960" y="381000"/>
            <a:ext cx="3600000" cy="5040000"/>
          </a:xfrm>
          <a:prstGeom prst="roundRect">
            <a:avLst>
              <a:gd name="adj" fmla="val 2007"/>
            </a:avLst>
          </a:prstGeom>
          <a:noFill/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9DAAB2-5D89-4191-89CD-93083AE2C332}"/>
              </a:ext>
            </a:extLst>
          </p:cNvPr>
          <p:cNvSpPr/>
          <p:nvPr/>
        </p:nvSpPr>
        <p:spPr>
          <a:xfrm>
            <a:off x="822960" y="381000"/>
            <a:ext cx="2520000" cy="360000"/>
          </a:xfrm>
          <a:prstGeom prst="rect">
            <a:avLst/>
          </a:prstGeom>
          <a:noFill/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A1DB83-279E-473F-AAD6-068F0006F4D7}"/>
              </a:ext>
            </a:extLst>
          </p:cNvPr>
          <p:cNvSpPr/>
          <p:nvPr/>
        </p:nvSpPr>
        <p:spPr>
          <a:xfrm>
            <a:off x="3342960" y="381000"/>
            <a:ext cx="1080000" cy="540000"/>
          </a:xfrm>
          <a:prstGeom prst="rect">
            <a:avLst/>
          </a:prstGeom>
          <a:noFill/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9D2F4D-34EF-42E3-A6E1-1CC419051069}"/>
              </a:ext>
            </a:extLst>
          </p:cNvPr>
          <p:cNvSpPr/>
          <p:nvPr/>
        </p:nvSpPr>
        <p:spPr>
          <a:xfrm>
            <a:off x="822960" y="4341000"/>
            <a:ext cx="2880000" cy="1080000"/>
          </a:xfrm>
          <a:prstGeom prst="rect">
            <a:avLst/>
          </a:prstGeom>
          <a:noFill/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4F21BA2-DF21-4A13-9043-351B0B50CA23}"/>
              </a:ext>
            </a:extLst>
          </p:cNvPr>
          <p:cNvSpPr/>
          <p:nvPr/>
        </p:nvSpPr>
        <p:spPr>
          <a:xfrm>
            <a:off x="3702960" y="5061000"/>
            <a:ext cx="720000" cy="360000"/>
          </a:xfrm>
          <a:prstGeom prst="rect">
            <a:avLst/>
          </a:prstGeom>
          <a:noFill/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15C2D0-602A-4BCF-A56A-CD295E2476FA}"/>
              </a:ext>
            </a:extLst>
          </p:cNvPr>
          <p:cNvSpPr/>
          <p:nvPr/>
        </p:nvSpPr>
        <p:spPr>
          <a:xfrm>
            <a:off x="3702960" y="4701000"/>
            <a:ext cx="720000" cy="360000"/>
          </a:xfrm>
          <a:prstGeom prst="rect">
            <a:avLst/>
          </a:prstGeom>
          <a:noFill/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59FADE-CD5C-4AFB-B5C2-234BD484F023}"/>
              </a:ext>
            </a:extLst>
          </p:cNvPr>
          <p:cNvSpPr/>
          <p:nvPr/>
        </p:nvSpPr>
        <p:spPr>
          <a:xfrm>
            <a:off x="3702960" y="4341000"/>
            <a:ext cx="720000" cy="360000"/>
          </a:xfrm>
          <a:prstGeom prst="rect">
            <a:avLst/>
          </a:prstGeom>
          <a:noFill/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84DF95-8057-4BBA-B044-A9A30CC8B2AA}"/>
              </a:ext>
            </a:extLst>
          </p:cNvPr>
          <p:cNvSpPr/>
          <p:nvPr/>
        </p:nvSpPr>
        <p:spPr>
          <a:xfrm>
            <a:off x="3702960" y="3981000"/>
            <a:ext cx="720000" cy="360000"/>
          </a:xfrm>
          <a:prstGeom prst="rect">
            <a:avLst/>
          </a:prstGeom>
          <a:noFill/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하트 11">
            <a:extLst>
              <a:ext uri="{FF2B5EF4-FFF2-40B4-BE49-F238E27FC236}">
                <a16:creationId xmlns:a16="http://schemas.microsoft.com/office/drawing/2014/main" id="{BE0B8BE9-715B-44B5-8AE3-6A35B0013002}"/>
              </a:ext>
            </a:extLst>
          </p:cNvPr>
          <p:cNvSpPr/>
          <p:nvPr/>
        </p:nvSpPr>
        <p:spPr>
          <a:xfrm>
            <a:off x="3752331" y="4071000"/>
            <a:ext cx="180000" cy="180000"/>
          </a:xfrm>
          <a:prstGeom prst="hear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F17B40D-FDBE-4744-8B90-4818591DE35E}"/>
              </a:ext>
            </a:extLst>
          </p:cNvPr>
          <p:cNvGrpSpPr/>
          <p:nvPr/>
        </p:nvGrpSpPr>
        <p:grpSpPr>
          <a:xfrm rot="2700000">
            <a:off x="3805123" y="4388405"/>
            <a:ext cx="72000" cy="270000"/>
            <a:chOff x="2543380" y="2959100"/>
            <a:chExt cx="317500" cy="914400"/>
          </a:xfrm>
        </p:grpSpPr>
        <p:sp>
          <p:nvSpPr>
            <p:cNvPr id="13" name="화살표: 위쪽 12">
              <a:extLst>
                <a:ext uri="{FF2B5EF4-FFF2-40B4-BE49-F238E27FC236}">
                  <a16:creationId xmlns:a16="http://schemas.microsoft.com/office/drawing/2014/main" id="{96517BD5-E895-4CFE-8128-1876D94912D6}"/>
                </a:ext>
              </a:extLst>
            </p:cNvPr>
            <p:cNvSpPr/>
            <p:nvPr/>
          </p:nvSpPr>
          <p:spPr>
            <a:xfrm>
              <a:off x="2622960" y="2959100"/>
              <a:ext cx="158340" cy="679450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위쪽 13">
              <a:extLst>
                <a:ext uri="{FF2B5EF4-FFF2-40B4-BE49-F238E27FC236}">
                  <a16:creationId xmlns:a16="http://schemas.microsoft.com/office/drawing/2014/main" id="{35D65744-B5BC-4510-8F0C-BD4F61695E21}"/>
                </a:ext>
              </a:extLst>
            </p:cNvPr>
            <p:cNvSpPr/>
            <p:nvPr/>
          </p:nvSpPr>
          <p:spPr>
            <a:xfrm>
              <a:off x="2670585" y="3194050"/>
              <a:ext cx="63090" cy="679450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왼쪽/오른쪽 14">
              <a:extLst>
                <a:ext uri="{FF2B5EF4-FFF2-40B4-BE49-F238E27FC236}">
                  <a16:creationId xmlns:a16="http://schemas.microsoft.com/office/drawing/2014/main" id="{402358A5-F5A7-482B-9D36-A82E8BA199DA}"/>
                </a:ext>
              </a:extLst>
            </p:cNvPr>
            <p:cNvSpPr/>
            <p:nvPr/>
          </p:nvSpPr>
          <p:spPr>
            <a:xfrm>
              <a:off x="2543380" y="3565525"/>
              <a:ext cx="317500" cy="149225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2BD02CC-D558-44A1-9339-74FFD9162865}"/>
              </a:ext>
            </a:extLst>
          </p:cNvPr>
          <p:cNvGrpSpPr/>
          <p:nvPr/>
        </p:nvGrpSpPr>
        <p:grpSpPr>
          <a:xfrm>
            <a:off x="3685328" y="4788262"/>
            <a:ext cx="270000" cy="270000"/>
            <a:chOff x="2966463" y="5812750"/>
            <a:chExt cx="720000" cy="77825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994D266A-2910-4D8C-A641-4218DFC36351}"/>
                </a:ext>
              </a:extLst>
            </p:cNvPr>
            <p:cNvGrpSpPr/>
            <p:nvPr/>
          </p:nvGrpSpPr>
          <p:grpSpPr>
            <a:xfrm>
              <a:off x="2966463" y="5871000"/>
              <a:ext cx="720000" cy="720000"/>
              <a:chOff x="2608003" y="3551400"/>
              <a:chExt cx="720000" cy="720000"/>
            </a:xfrm>
          </p:grpSpPr>
          <p:sp>
            <p:nvSpPr>
              <p:cNvPr id="36" name="막힌 원호 35">
                <a:extLst>
                  <a:ext uri="{FF2B5EF4-FFF2-40B4-BE49-F238E27FC236}">
                    <a16:creationId xmlns:a16="http://schemas.microsoft.com/office/drawing/2014/main" id="{A4953AA4-9F2E-4008-81F8-53EDCDE201E0}"/>
                  </a:ext>
                </a:extLst>
              </p:cNvPr>
              <p:cNvSpPr/>
              <p:nvPr/>
            </p:nvSpPr>
            <p:spPr>
              <a:xfrm>
                <a:off x="2608003" y="3551400"/>
                <a:ext cx="720000" cy="720000"/>
              </a:xfrm>
              <a:prstGeom prst="blockArc">
                <a:avLst>
                  <a:gd name="adj1" fmla="val 13831934"/>
                  <a:gd name="adj2" fmla="val 1486684"/>
                  <a:gd name="adj3" fmla="val 737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막힌 원호 37">
                <a:extLst>
                  <a:ext uri="{FF2B5EF4-FFF2-40B4-BE49-F238E27FC236}">
                    <a16:creationId xmlns:a16="http://schemas.microsoft.com/office/drawing/2014/main" id="{31DA864C-5232-49A1-8F81-93511266EC56}"/>
                  </a:ext>
                </a:extLst>
              </p:cNvPr>
              <p:cNvSpPr/>
              <p:nvPr/>
            </p:nvSpPr>
            <p:spPr>
              <a:xfrm>
                <a:off x="2788003" y="3731400"/>
                <a:ext cx="360000" cy="360000"/>
              </a:xfrm>
              <a:prstGeom prst="blockArc">
                <a:avLst>
                  <a:gd name="adj1" fmla="val 13831934"/>
                  <a:gd name="adj2" fmla="val 1486684"/>
                  <a:gd name="adj3" fmla="val 737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" name="화살표: 톱니 모양의 오른쪽 38">
              <a:extLst>
                <a:ext uri="{FF2B5EF4-FFF2-40B4-BE49-F238E27FC236}">
                  <a16:creationId xmlns:a16="http://schemas.microsoft.com/office/drawing/2014/main" id="{F0D412B5-9FE4-45D8-A0C6-65140125E2E3}"/>
                </a:ext>
              </a:extLst>
            </p:cNvPr>
            <p:cNvSpPr/>
            <p:nvPr/>
          </p:nvSpPr>
          <p:spPr>
            <a:xfrm rot="18352414">
              <a:off x="3163686" y="6028750"/>
              <a:ext cx="540000" cy="108000"/>
            </a:xfrm>
            <a:prstGeom prst="notched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52094F2-F67C-4483-B727-AD52F99EEE59}"/>
              </a:ext>
            </a:extLst>
          </p:cNvPr>
          <p:cNvGrpSpPr/>
          <p:nvPr/>
        </p:nvGrpSpPr>
        <p:grpSpPr>
          <a:xfrm rot="-1800000">
            <a:off x="3752330" y="5151565"/>
            <a:ext cx="180000" cy="180000"/>
            <a:chOff x="2825750" y="2766479"/>
            <a:chExt cx="901951" cy="929930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77F3273-3FC6-4FB3-8DC6-89BD36800669}"/>
                </a:ext>
              </a:extLst>
            </p:cNvPr>
            <p:cNvSpPr/>
            <p:nvPr/>
          </p:nvSpPr>
          <p:spPr>
            <a:xfrm>
              <a:off x="2825750" y="3321050"/>
              <a:ext cx="72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43FEC11-39AE-4116-BB8C-B9B867900CC4}"/>
                </a:ext>
              </a:extLst>
            </p:cNvPr>
            <p:cNvSpPr/>
            <p:nvPr/>
          </p:nvSpPr>
          <p:spPr>
            <a:xfrm>
              <a:off x="3185750" y="3321050"/>
              <a:ext cx="54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438F626-2E67-4097-872B-A7F073E52C8D}"/>
                </a:ext>
              </a:extLst>
            </p:cNvPr>
            <p:cNvSpPr/>
            <p:nvPr/>
          </p:nvSpPr>
          <p:spPr>
            <a:xfrm>
              <a:off x="3365750" y="2766481"/>
              <a:ext cx="360000" cy="9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BFF27214-6203-4FF7-B65F-7DA671DE3087}"/>
                </a:ext>
              </a:extLst>
            </p:cNvPr>
            <p:cNvSpPr/>
            <p:nvPr/>
          </p:nvSpPr>
          <p:spPr>
            <a:xfrm rot="10800000">
              <a:off x="3238499" y="2766479"/>
              <a:ext cx="142435" cy="85301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각 삼각형 45">
              <a:extLst>
                <a:ext uri="{FF2B5EF4-FFF2-40B4-BE49-F238E27FC236}">
                  <a16:creationId xmlns:a16="http://schemas.microsoft.com/office/drawing/2014/main" id="{A45205E5-D832-4BEF-A7A7-A7E0D1BE4CC4}"/>
                </a:ext>
              </a:extLst>
            </p:cNvPr>
            <p:cNvSpPr/>
            <p:nvPr/>
          </p:nvSpPr>
          <p:spPr>
            <a:xfrm rot="16200000">
              <a:off x="2841334" y="3083625"/>
              <a:ext cx="853021" cy="312688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A8E0BFE-E826-42CC-A196-6A4518C93E50}"/>
                </a:ext>
              </a:extLst>
            </p:cNvPr>
            <p:cNvSpPr/>
            <p:nvPr/>
          </p:nvSpPr>
          <p:spPr>
            <a:xfrm>
              <a:off x="2825750" y="3501050"/>
              <a:ext cx="901951" cy="1953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79D9924-AA6A-4DF0-9953-5B6EA988588A}"/>
              </a:ext>
            </a:extLst>
          </p:cNvPr>
          <p:cNvSpPr txBox="1"/>
          <p:nvPr/>
        </p:nvSpPr>
        <p:spPr>
          <a:xfrm>
            <a:off x="899160" y="4421383"/>
            <a:ext cx="1013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고유 능력</a:t>
            </a:r>
            <a:endParaRPr lang="en-US" altLang="ko-KR" sz="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818BC41-CDA2-4DED-A07A-FCE965E43559}"/>
              </a:ext>
            </a:extLst>
          </p:cNvPr>
          <p:cNvSpPr txBox="1"/>
          <p:nvPr/>
        </p:nvSpPr>
        <p:spPr>
          <a:xfrm>
            <a:off x="899160" y="464555"/>
            <a:ext cx="1013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기물 이름</a:t>
            </a:r>
            <a:endParaRPr lang="en-US" altLang="ko-KR" sz="8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F82390A-41E3-4271-A7EA-777CCE88CE79}"/>
              </a:ext>
            </a:extLst>
          </p:cNvPr>
          <p:cNvSpPr txBox="1"/>
          <p:nvPr/>
        </p:nvSpPr>
        <p:spPr>
          <a:xfrm>
            <a:off x="4018077" y="4035852"/>
            <a:ext cx="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001CE33-206F-456D-B686-A3E0CBA84EDB}"/>
              </a:ext>
            </a:extLst>
          </p:cNvPr>
          <p:cNvSpPr txBox="1"/>
          <p:nvPr/>
        </p:nvSpPr>
        <p:spPr>
          <a:xfrm>
            <a:off x="4033412" y="4395852"/>
            <a:ext cx="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FFD9664-2D83-42E1-9CCD-C4F7830742ED}"/>
              </a:ext>
            </a:extLst>
          </p:cNvPr>
          <p:cNvSpPr txBox="1"/>
          <p:nvPr/>
        </p:nvSpPr>
        <p:spPr>
          <a:xfrm>
            <a:off x="4018077" y="4767453"/>
            <a:ext cx="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F975973-5AB4-41AD-AA38-ECEA0E3CD811}"/>
              </a:ext>
            </a:extLst>
          </p:cNvPr>
          <p:cNvSpPr txBox="1"/>
          <p:nvPr/>
        </p:nvSpPr>
        <p:spPr>
          <a:xfrm>
            <a:off x="4028613" y="5118817"/>
            <a:ext cx="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9DB7EF0-2B02-41FB-91D8-8D413411A342}"/>
              </a:ext>
            </a:extLst>
          </p:cNvPr>
          <p:cNvSpPr txBox="1"/>
          <p:nvPr/>
        </p:nvSpPr>
        <p:spPr>
          <a:xfrm>
            <a:off x="3317124" y="729152"/>
            <a:ext cx="7474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기물 클래스</a:t>
            </a:r>
            <a:endParaRPr lang="en-US" altLang="ko-KR" sz="8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B42AA37-C44D-4C9B-B257-054444CCFC6A}"/>
              </a:ext>
            </a:extLst>
          </p:cNvPr>
          <p:cNvGrpSpPr/>
          <p:nvPr/>
        </p:nvGrpSpPr>
        <p:grpSpPr>
          <a:xfrm>
            <a:off x="3421358" y="483990"/>
            <a:ext cx="181685" cy="264653"/>
            <a:chOff x="5670339" y="1442460"/>
            <a:chExt cx="1855992" cy="2038775"/>
          </a:xfrm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25F3FDCE-F835-4066-8772-7F56D84EC290}"/>
                </a:ext>
              </a:extLst>
            </p:cNvPr>
            <p:cNvSpPr/>
            <p:nvPr/>
          </p:nvSpPr>
          <p:spPr>
            <a:xfrm>
              <a:off x="5670339" y="1520265"/>
              <a:ext cx="656859" cy="1960970"/>
            </a:xfrm>
            <a:custGeom>
              <a:avLst/>
              <a:gdLst>
                <a:gd name="connsiteX0" fmla="*/ 1257300 w 1257300"/>
                <a:gd name="connsiteY0" fmla="*/ 0 h 1694023"/>
                <a:gd name="connsiteX1" fmla="*/ 594360 w 1257300"/>
                <a:gd name="connsiteY1" fmla="*/ 1653540 h 1694023"/>
                <a:gd name="connsiteX2" fmla="*/ 0 w 1257300"/>
                <a:gd name="connsiteY2" fmla="*/ 1150620 h 169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7300" h="1694023">
                  <a:moveTo>
                    <a:pt x="1257300" y="0"/>
                  </a:moveTo>
                  <a:cubicBezTo>
                    <a:pt x="1030605" y="730885"/>
                    <a:pt x="803910" y="1461770"/>
                    <a:pt x="594360" y="1653540"/>
                  </a:cubicBezTo>
                  <a:cubicBezTo>
                    <a:pt x="384810" y="1845310"/>
                    <a:pt x="80010" y="1301750"/>
                    <a:pt x="0" y="115062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02F0EEC3-EADF-4F48-885D-ABDB3CF32B96}"/>
                </a:ext>
              </a:extLst>
            </p:cNvPr>
            <p:cNvSpPr/>
            <p:nvPr/>
          </p:nvSpPr>
          <p:spPr>
            <a:xfrm>
              <a:off x="5815751" y="1442460"/>
              <a:ext cx="1710580" cy="869178"/>
            </a:xfrm>
            <a:custGeom>
              <a:avLst/>
              <a:gdLst>
                <a:gd name="connsiteX0" fmla="*/ 396240 w 1710580"/>
                <a:gd name="connsiteY0" fmla="*/ 108443 h 869178"/>
                <a:gd name="connsiteX1" fmla="*/ 1676400 w 1710580"/>
                <a:gd name="connsiteY1" fmla="*/ 62723 h 869178"/>
                <a:gd name="connsiteX2" fmla="*/ 1226820 w 1710580"/>
                <a:gd name="connsiteY2" fmla="*/ 855203 h 869178"/>
                <a:gd name="connsiteX3" fmla="*/ 0 w 1710580"/>
                <a:gd name="connsiteY3" fmla="*/ 550403 h 8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0580" h="869178">
                  <a:moveTo>
                    <a:pt x="396240" y="108443"/>
                  </a:moveTo>
                  <a:cubicBezTo>
                    <a:pt x="967105" y="23353"/>
                    <a:pt x="1537970" y="-61737"/>
                    <a:pt x="1676400" y="62723"/>
                  </a:cubicBezTo>
                  <a:cubicBezTo>
                    <a:pt x="1814830" y="187183"/>
                    <a:pt x="1506220" y="773923"/>
                    <a:pt x="1226820" y="855203"/>
                  </a:cubicBezTo>
                  <a:cubicBezTo>
                    <a:pt x="947420" y="936483"/>
                    <a:pt x="236220" y="640573"/>
                    <a:pt x="0" y="55040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3E06CE18-D880-49FB-AC33-1956B06F9796}"/>
              </a:ext>
            </a:extLst>
          </p:cNvPr>
          <p:cNvGrpSpPr>
            <a:grpSpLocks noChangeAspect="1"/>
          </p:cNvGrpSpPr>
          <p:nvPr/>
        </p:nvGrpSpPr>
        <p:grpSpPr>
          <a:xfrm>
            <a:off x="3826995" y="473016"/>
            <a:ext cx="201618" cy="267984"/>
            <a:chOff x="5419239" y="2733395"/>
            <a:chExt cx="1587798" cy="2232088"/>
          </a:xfrm>
          <a:solidFill>
            <a:schemeClr val="tx1"/>
          </a:solidFill>
        </p:grpSpPr>
        <p:sp>
          <p:nvSpPr>
            <p:cNvPr id="126" name="직각 삼각형 125">
              <a:extLst>
                <a:ext uri="{FF2B5EF4-FFF2-40B4-BE49-F238E27FC236}">
                  <a16:creationId xmlns:a16="http://schemas.microsoft.com/office/drawing/2014/main" id="{12A9E4CD-E575-495F-B9E3-B52761D46B6E}"/>
                </a:ext>
              </a:extLst>
            </p:cNvPr>
            <p:cNvSpPr/>
            <p:nvPr/>
          </p:nvSpPr>
          <p:spPr>
            <a:xfrm rot="16200000">
              <a:off x="5579379" y="3911789"/>
              <a:ext cx="1335858" cy="77153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부분 원형 126">
              <a:extLst>
                <a:ext uri="{FF2B5EF4-FFF2-40B4-BE49-F238E27FC236}">
                  <a16:creationId xmlns:a16="http://schemas.microsoft.com/office/drawing/2014/main" id="{42318E73-C333-495A-97F1-B168D6A2916B}"/>
                </a:ext>
              </a:extLst>
            </p:cNvPr>
            <p:cNvSpPr/>
            <p:nvPr/>
          </p:nvSpPr>
          <p:spPr>
            <a:xfrm>
              <a:off x="6033003" y="3246714"/>
              <a:ext cx="971550" cy="1050839"/>
            </a:xfrm>
            <a:prstGeom prst="pie">
              <a:avLst>
                <a:gd name="adj1" fmla="val 14520636"/>
                <a:gd name="adj2" fmla="val 54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F5EC9BBD-A275-4D4D-BF4F-99048D149B2B}"/>
                </a:ext>
              </a:extLst>
            </p:cNvPr>
            <p:cNvSpPr/>
            <p:nvPr/>
          </p:nvSpPr>
          <p:spPr>
            <a:xfrm>
              <a:off x="6521262" y="3716516"/>
              <a:ext cx="485775" cy="12489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각 삼각형 128">
              <a:extLst>
                <a:ext uri="{FF2B5EF4-FFF2-40B4-BE49-F238E27FC236}">
                  <a16:creationId xmlns:a16="http://schemas.microsoft.com/office/drawing/2014/main" id="{41D9678A-CB0F-45A0-9A44-A82080BD5A80}"/>
                </a:ext>
              </a:extLst>
            </p:cNvPr>
            <p:cNvSpPr/>
            <p:nvPr/>
          </p:nvSpPr>
          <p:spPr>
            <a:xfrm rot="14114397">
              <a:off x="5771741" y="3045272"/>
              <a:ext cx="385189" cy="109019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C405F5C7-4DED-49F9-BB91-C80A2278D903}"/>
                </a:ext>
              </a:extLst>
            </p:cNvPr>
            <p:cNvSpPr/>
            <p:nvPr/>
          </p:nvSpPr>
          <p:spPr>
            <a:xfrm rot="14114397">
              <a:off x="6050523" y="3203454"/>
              <a:ext cx="473028" cy="13130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각 삼각형 130">
              <a:extLst>
                <a:ext uri="{FF2B5EF4-FFF2-40B4-BE49-F238E27FC236}">
                  <a16:creationId xmlns:a16="http://schemas.microsoft.com/office/drawing/2014/main" id="{6A17C25D-F4D2-469B-8863-0AD942918A41}"/>
                </a:ext>
              </a:extLst>
            </p:cNvPr>
            <p:cNvSpPr/>
            <p:nvPr/>
          </p:nvSpPr>
          <p:spPr>
            <a:xfrm rot="14114397" flipV="1">
              <a:off x="5966651" y="2920845"/>
              <a:ext cx="624356" cy="24945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순서도: 수동 입력 131">
              <a:extLst>
                <a:ext uri="{FF2B5EF4-FFF2-40B4-BE49-F238E27FC236}">
                  <a16:creationId xmlns:a16="http://schemas.microsoft.com/office/drawing/2014/main" id="{6AAA41DA-6B18-4B06-B054-5045A248808E}"/>
                </a:ext>
              </a:extLst>
            </p:cNvPr>
            <p:cNvSpPr/>
            <p:nvPr/>
          </p:nvSpPr>
          <p:spPr>
            <a:xfrm rot="3519313">
              <a:off x="6128418" y="3318524"/>
              <a:ext cx="1232516" cy="453479"/>
            </a:xfrm>
            <a:prstGeom prst="flowChartManualIn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부분 원형 132">
              <a:extLst>
                <a:ext uri="{FF2B5EF4-FFF2-40B4-BE49-F238E27FC236}">
                  <a16:creationId xmlns:a16="http://schemas.microsoft.com/office/drawing/2014/main" id="{29CA7FEA-FBEE-4B33-A646-12A160242A98}"/>
                </a:ext>
              </a:extLst>
            </p:cNvPr>
            <p:cNvSpPr/>
            <p:nvPr/>
          </p:nvSpPr>
          <p:spPr>
            <a:xfrm rot="16596932">
              <a:off x="5513984" y="3508150"/>
              <a:ext cx="512811" cy="633190"/>
            </a:xfrm>
            <a:prstGeom prst="pie">
              <a:avLst>
                <a:gd name="adj1" fmla="val 2113909"/>
                <a:gd name="adj2" fmla="val 125215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C3BD84DF-AF47-4818-B8A0-516486B3DC44}"/>
              </a:ext>
            </a:extLst>
          </p:cNvPr>
          <p:cNvGrpSpPr>
            <a:grpSpLocks noChangeAspect="1"/>
          </p:cNvGrpSpPr>
          <p:nvPr/>
        </p:nvGrpSpPr>
        <p:grpSpPr>
          <a:xfrm>
            <a:off x="4059525" y="488814"/>
            <a:ext cx="155217" cy="265580"/>
            <a:chOff x="5639297" y="2981325"/>
            <a:chExt cx="1442248" cy="2390027"/>
          </a:xfrm>
          <a:solidFill>
            <a:schemeClr val="tx1"/>
          </a:solidFill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71DE89F8-0D81-402D-B329-C02404E6CB91}"/>
                </a:ext>
              </a:extLst>
            </p:cNvPr>
            <p:cNvSpPr/>
            <p:nvPr/>
          </p:nvSpPr>
          <p:spPr>
            <a:xfrm>
              <a:off x="6811545" y="2981325"/>
              <a:ext cx="270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20FA03F1-C399-4CF6-8F14-34AB4360F65B}"/>
                </a:ext>
              </a:extLst>
            </p:cNvPr>
            <p:cNvSpPr/>
            <p:nvPr/>
          </p:nvSpPr>
          <p:spPr>
            <a:xfrm>
              <a:off x="6091545" y="2981325"/>
              <a:ext cx="540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순서도: 다른 페이지 연결선 136">
              <a:extLst>
                <a:ext uri="{FF2B5EF4-FFF2-40B4-BE49-F238E27FC236}">
                  <a16:creationId xmlns:a16="http://schemas.microsoft.com/office/drawing/2014/main" id="{3EF0FE38-272C-4611-9832-6E7C23B441D7}"/>
                </a:ext>
              </a:extLst>
            </p:cNvPr>
            <p:cNvSpPr/>
            <p:nvPr/>
          </p:nvSpPr>
          <p:spPr>
            <a:xfrm>
              <a:off x="5641545" y="3312751"/>
              <a:ext cx="1440000" cy="540001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314C7826-2C3B-4097-BE35-12C7D9C3F655}"/>
                </a:ext>
              </a:extLst>
            </p:cNvPr>
            <p:cNvSpPr/>
            <p:nvPr/>
          </p:nvSpPr>
          <p:spPr>
            <a:xfrm>
              <a:off x="5641545" y="2981325"/>
              <a:ext cx="270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각 삼각형 138">
              <a:extLst>
                <a:ext uri="{FF2B5EF4-FFF2-40B4-BE49-F238E27FC236}">
                  <a16:creationId xmlns:a16="http://schemas.microsoft.com/office/drawing/2014/main" id="{FFE01CCE-BA0E-42FF-8FCA-5BDD93A6CB9D}"/>
                </a:ext>
              </a:extLst>
            </p:cNvPr>
            <p:cNvSpPr/>
            <p:nvPr/>
          </p:nvSpPr>
          <p:spPr>
            <a:xfrm>
              <a:off x="6753308" y="3428704"/>
              <a:ext cx="175508" cy="18597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04855BEB-419F-4E38-8F85-75AE870C07A1}"/>
                </a:ext>
              </a:extLst>
            </p:cNvPr>
            <p:cNvSpPr/>
            <p:nvPr/>
          </p:nvSpPr>
          <p:spPr>
            <a:xfrm>
              <a:off x="5969778" y="3491207"/>
              <a:ext cx="841768" cy="180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각 삼각형 140">
              <a:extLst>
                <a:ext uri="{FF2B5EF4-FFF2-40B4-BE49-F238E27FC236}">
                  <a16:creationId xmlns:a16="http://schemas.microsoft.com/office/drawing/2014/main" id="{44C8BC11-E788-4BD2-BA6D-E8913788CD34}"/>
                </a:ext>
              </a:extLst>
            </p:cNvPr>
            <p:cNvSpPr/>
            <p:nvPr/>
          </p:nvSpPr>
          <p:spPr>
            <a:xfrm flipH="1">
              <a:off x="5789777" y="3428704"/>
              <a:ext cx="180000" cy="18597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순서도: 다른 페이지 연결선 141">
              <a:extLst>
                <a:ext uri="{FF2B5EF4-FFF2-40B4-BE49-F238E27FC236}">
                  <a16:creationId xmlns:a16="http://schemas.microsoft.com/office/drawing/2014/main" id="{DEEAB8CD-46ED-432B-9325-5D9E91CC0D61}"/>
                </a:ext>
              </a:extLst>
            </p:cNvPr>
            <p:cNvSpPr/>
            <p:nvPr/>
          </p:nvSpPr>
          <p:spPr>
            <a:xfrm rot="10800000">
              <a:off x="5639297" y="4701000"/>
              <a:ext cx="1440000" cy="670352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934ECABD-6EB9-456C-AEAC-A4AE48ECA994}"/>
              </a:ext>
            </a:extLst>
          </p:cNvPr>
          <p:cNvSpPr txBox="1"/>
          <p:nvPr/>
        </p:nvSpPr>
        <p:spPr>
          <a:xfrm>
            <a:off x="2887242" y="3989949"/>
            <a:ext cx="859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기물 능력치</a:t>
            </a:r>
            <a:endParaRPr lang="en-US" altLang="ko-KR" sz="800" dirty="0"/>
          </a:p>
          <a:p>
            <a:r>
              <a:rPr lang="en-US" altLang="ko-KR" sz="800" dirty="0"/>
              <a:t>(1~12)</a:t>
            </a: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98BB8D5A-3749-40AD-BBC7-1468BCF0EC49}"/>
              </a:ext>
            </a:extLst>
          </p:cNvPr>
          <p:cNvGrpSpPr/>
          <p:nvPr/>
        </p:nvGrpSpPr>
        <p:grpSpPr>
          <a:xfrm>
            <a:off x="7505972" y="633344"/>
            <a:ext cx="588329" cy="803115"/>
            <a:chOff x="5670339" y="1442460"/>
            <a:chExt cx="1855992" cy="2038775"/>
          </a:xfrm>
        </p:grpSpPr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DED2EEB3-093E-467A-B374-A847BDD73912}"/>
                </a:ext>
              </a:extLst>
            </p:cNvPr>
            <p:cNvSpPr/>
            <p:nvPr/>
          </p:nvSpPr>
          <p:spPr>
            <a:xfrm>
              <a:off x="5670339" y="1520265"/>
              <a:ext cx="656859" cy="1960970"/>
            </a:xfrm>
            <a:custGeom>
              <a:avLst/>
              <a:gdLst>
                <a:gd name="connsiteX0" fmla="*/ 1257300 w 1257300"/>
                <a:gd name="connsiteY0" fmla="*/ 0 h 1694023"/>
                <a:gd name="connsiteX1" fmla="*/ 594360 w 1257300"/>
                <a:gd name="connsiteY1" fmla="*/ 1653540 h 1694023"/>
                <a:gd name="connsiteX2" fmla="*/ 0 w 1257300"/>
                <a:gd name="connsiteY2" fmla="*/ 1150620 h 169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7300" h="1694023">
                  <a:moveTo>
                    <a:pt x="1257300" y="0"/>
                  </a:moveTo>
                  <a:cubicBezTo>
                    <a:pt x="1030605" y="730885"/>
                    <a:pt x="803910" y="1461770"/>
                    <a:pt x="594360" y="1653540"/>
                  </a:cubicBezTo>
                  <a:cubicBezTo>
                    <a:pt x="384810" y="1845310"/>
                    <a:pt x="80010" y="1301750"/>
                    <a:pt x="0" y="1150620"/>
                  </a:cubicBez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92A7EAF5-6EC7-46C8-93EC-3AAC87118AFC}"/>
                </a:ext>
              </a:extLst>
            </p:cNvPr>
            <p:cNvSpPr/>
            <p:nvPr/>
          </p:nvSpPr>
          <p:spPr>
            <a:xfrm>
              <a:off x="5815751" y="1442460"/>
              <a:ext cx="1710580" cy="869178"/>
            </a:xfrm>
            <a:custGeom>
              <a:avLst/>
              <a:gdLst>
                <a:gd name="connsiteX0" fmla="*/ 396240 w 1710580"/>
                <a:gd name="connsiteY0" fmla="*/ 108443 h 869178"/>
                <a:gd name="connsiteX1" fmla="*/ 1676400 w 1710580"/>
                <a:gd name="connsiteY1" fmla="*/ 62723 h 869178"/>
                <a:gd name="connsiteX2" fmla="*/ 1226820 w 1710580"/>
                <a:gd name="connsiteY2" fmla="*/ 855203 h 869178"/>
                <a:gd name="connsiteX3" fmla="*/ 0 w 1710580"/>
                <a:gd name="connsiteY3" fmla="*/ 550403 h 8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0580" h="869178">
                  <a:moveTo>
                    <a:pt x="396240" y="108443"/>
                  </a:moveTo>
                  <a:cubicBezTo>
                    <a:pt x="967105" y="23353"/>
                    <a:pt x="1537970" y="-61737"/>
                    <a:pt x="1676400" y="62723"/>
                  </a:cubicBezTo>
                  <a:cubicBezTo>
                    <a:pt x="1814830" y="187183"/>
                    <a:pt x="1506220" y="773923"/>
                    <a:pt x="1226820" y="855203"/>
                  </a:cubicBezTo>
                  <a:cubicBezTo>
                    <a:pt x="947420" y="936483"/>
                    <a:pt x="236220" y="640573"/>
                    <a:pt x="0" y="550403"/>
                  </a:cubicBez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7C7EC2A2-C554-4D24-9463-36C3BBEAB2C6}"/>
              </a:ext>
            </a:extLst>
          </p:cNvPr>
          <p:cNvSpPr txBox="1"/>
          <p:nvPr/>
        </p:nvSpPr>
        <p:spPr>
          <a:xfrm>
            <a:off x="9573302" y="635523"/>
            <a:ext cx="9902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기물</a:t>
            </a:r>
            <a:r>
              <a:rPr lang="en-US" altLang="ko-KR" sz="800" dirty="0"/>
              <a:t> </a:t>
            </a:r>
            <a:r>
              <a:rPr lang="ko-KR" altLang="en-US" sz="800" dirty="0"/>
              <a:t>클래스</a:t>
            </a:r>
            <a:r>
              <a:rPr lang="en-US" altLang="ko-KR" sz="800" dirty="0"/>
              <a:t> </a:t>
            </a:r>
            <a:r>
              <a:rPr lang="ko-KR" altLang="en-US" sz="800" dirty="0"/>
              <a:t>문양</a:t>
            </a:r>
            <a:endParaRPr lang="en-US" altLang="ko-KR" sz="80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1C2BED06-7CAA-481A-B252-1831FFCC8EE7}"/>
              </a:ext>
            </a:extLst>
          </p:cNvPr>
          <p:cNvSpPr txBox="1"/>
          <p:nvPr/>
        </p:nvSpPr>
        <p:spPr>
          <a:xfrm>
            <a:off x="7652094" y="1444927"/>
            <a:ext cx="9902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프로모션 기물</a:t>
            </a:r>
            <a:endParaRPr lang="en-US" altLang="ko-KR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D7D24D2-909B-4B0A-B502-8C58B79AF5D0}"/>
              </a:ext>
            </a:extLst>
          </p:cNvPr>
          <p:cNvSpPr txBox="1"/>
          <p:nvPr/>
        </p:nvSpPr>
        <p:spPr>
          <a:xfrm>
            <a:off x="3555092" y="5437687"/>
            <a:ext cx="108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HP/ATK/RAN/SPD</a:t>
            </a:r>
          </a:p>
        </p:txBody>
      </p:sp>
    </p:spTree>
    <p:extLst>
      <p:ext uri="{BB962C8B-B14F-4D97-AF65-F5344CB8AC3E}">
        <p14:creationId xmlns:p14="http://schemas.microsoft.com/office/powerpoint/2010/main" val="159023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BBA502A-3C81-4916-92C6-A4C67F6D17DF}"/>
              </a:ext>
            </a:extLst>
          </p:cNvPr>
          <p:cNvGrpSpPr/>
          <p:nvPr/>
        </p:nvGrpSpPr>
        <p:grpSpPr>
          <a:xfrm>
            <a:off x="848519" y="321678"/>
            <a:ext cx="847463" cy="789549"/>
            <a:chOff x="7594383" y="492322"/>
            <a:chExt cx="847463" cy="78954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A301913-D799-4304-9AF0-970818C7C5A7}"/>
                </a:ext>
              </a:extLst>
            </p:cNvPr>
            <p:cNvGrpSpPr/>
            <p:nvPr/>
          </p:nvGrpSpPr>
          <p:grpSpPr>
            <a:xfrm>
              <a:off x="7594383" y="492322"/>
              <a:ext cx="198650" cy="767776"/>
              <a:chOff x="7430639" y="773304"/>
              <a:chExt cx="372997" cy="486793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B996D6BD-1F72-4F21-8D65-71A9D98924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0639" y="773304"/>
                <a:ext cx="0" cy="48679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7485A5FD-FDE0-45D0-B656-554CBB1DB5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34116" y="799742"/>
                <a:ext cx="369520" cy="45638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5C13C402-54DF-4568-BC68-0B75BE6856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23853" y="1020012"/>
                <a:ext cx="173578" cy="2164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4A9E5B2B-8A59-4604-A16E-639544F77D66}"/>
                </a:ext>
              </a:extLst>
            </p:cNvPr>
            <p:cNvSpPr/>
            <p:nvPr/>
          </p:nvSpPr>
          <p:spPr>
            <a:xfrm>
              <a:off x="7762658" y="883402"/>
              <a:ext cx="679188" cy="398469"/>
            </a:xfrm>
            <a:custGeom>
              <a:avLst/>
              <a:gdLst>
                <a:gd name="connsiteX0" fmla="*/ 115021 w 1821901"/>
                <a:gd name="connsiteY0" fmla="*/ 353437 h 1466869"/>
                <a:gd name="connsiteX1" fmla="*/ 183601 w 1821901"/>
                <a:gd name="connsiteY1" fmla="*/ 162937 h 1466869"/>
                <a:gd name="connsiteX2" fmla="*/ 46441 w 1821901"/>
                <a:gd name="connsiteY2" fmla="*/ 1229737 h 1466869"/>
                <a:gd name="connsiteX3" fmla="*/ 8341 w 1821901"/>
                <a:gd name="connsiteY3" fmla="*/ 1237357 h 1466869"/>
                <a:gd name="connsiteX4" fmla="*/ 191221 w 1821901"/>
                <a:gd name="connsiteY4" fmla="*/ 1130677 h 1466869"/>
                <a:gd name="connsiteX5" fmla="*/ 473161 w 1821901"/>
                <a:gd name="connsiteY5" fmla="*/ 300097 h 1466869"/>
                <a:gd name="connsiteX6" fmla="*/ 572221 w 1821901"/>
                <a:gd name="connsiteY6" fmla="*/ 56257 h 1466869"/>
                <a:gd name="connsiteX7" fmla="*/ 488401 w 1821901"/>
                <a:gd name="connsiteY7" fmla="*/ 1283077 h 1466869"/>
                <a:gd name="connsiteX8" fmla="*/ 450301 w 1821901"/>
                <a:gd name="connsiteY8" fmla="*/ 1229737 h 1466869"/>
                <a:gd name="connsiteX9" fmla="*/ 777961 w 1821901"/>
                <a:gd name="connsiteY9" fmla="*/ 71497 h 1466869"/>
                <a:gd name="connsiteX10" fmla="*/ 800821 w 1821901"/>
                <a:gd name="connsiteY10" fmla="*/ 1351657 h 1466869"/>
                <a:gd name="connsiteX11" fmla="*/ 717001 w 1821901"/>
                <a:gd name="connsiteY11" fmla="*/ 1321177 h 1466869"/>
                <a:gd name="connsiteX12" fmla="*/ 915121 w 1821901"/>
                <a:gd name="connsiteY12" fmla="*/ 1206877 h 1466869"/>
                <a:gd name="connsiteX13" fmla="*/ 1326601 w 1821901"/>
                <a:gd name="connsiteY13" fmla="*/ 239137 h 1466869"/>
                <a:gd name="connsiteX14" fmla="*/ 1303741 w 1821901"/>
                <a:gd name="connsiteY14" fmla="*/ 94357 h 1466869"/>
                <a:gd name="connsiteX15" fmla="*/ 1280881 w 1821901"/>
                <a:gd name="connsiteY15" fmla="*/ 703957 h 1466869"/>
                <a:gd name="connsiteX16" fmla="*/ 1029421 w 1821901"/>
                <a:gd name="connsiteY16" fmla="*/ 711577 h 1466869"/>
                <a:gd name="connsiteX17" fmla="*/ 1006561 w 1821901"/>
                <a:gd name="connsiteY17" fmla="*/ 307717 h 1466869"/>
                <a:gd name="connsiteX18" fmla="*/ 1303741 w 1821901"/>
                <a:gd name="connsiteY18" fmla="*/ 315337 h 1466869"/>
                <a:gd name="connsiteX19" fmla="*/ 1258021 w 1821901"/>
                <a:gd name="connsiteY19" fmla="*/ 1374517 h 1466869"/>
                <a:gd name="connsiteX20" fmla="*/ 1067521 w 1821901"/>
                <a:gd name="connsiteY20" fmla="*/ 1382137 h 1466869"/>
                <a:gd name="connsiteX21" fmla="*/ 1021801 w 1821901"/>
                <a:gd name="connsiteY21" fmla="*/ 1107817 h 1466869"/>
                <a:gd name="connsiteX22" fmla="*/ 1821901 w 1821901"/>
                <a:gd name="connsiteY22" fmla="*/ 863977 h 1466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1901" h="1466869">
                  <a:moveTo>
                    <a:pt x="115021" y="353437"/>
                  </a:moveTo>
                  <a:cubicBezTo>
                    <a:pt x="155026" y="185162"/>
                    <a:pt x="195031" y="16887"/>
                    <a:pt x="183601" y="162937"/>
                  </a:cubicBezTo>
                  <a:cubicBezTo>
                    <a:pt x="172171" y="308987"/>
                    <a:pt x="75651" y="1050667"/>
                    <a:pt x="46441" y="1229737"/>
                  </a:cubicBezTo>
                  <a:cubicBezTo>
                    <a:pt x="17231" y="1408807"/>
                    <a:pt x="-15789" y="1253867"/>
                    <a:pt x="8341" y="1237357"/>
                  </a:cubicBezTo>
                  <a:cubicBezTo>
                    <a:pt x="32471" y="1220847"/>
                    <a:pt x="113751" y="1286887"/>
                    <a:pt x="191221" y="1130677"/>
                  </a:cubicBezTo>
                  <a:cubicBezTo>
                    <a:pt x="268691" y="974467"/>
                    <a:pt x="409661" y="479167"/>
                    <a:pt x="473161" y="300097"/>
                  </a:cubicBezTo>
                  <a:cubicBezTo>
                    <a:pt x="536661" y="121027"/>
                    <a:pt x="569681" y="-107573"/>
                    <a:pt x="572221" y="56257"/>
                  </a:cubicBezTo>
                  <a:cubicBezTo>
                    <a:pt x="574761" y="220087"/>
                    <a:pt x="508721" y="1087497"/>
                    <a:pt x="488401" y="1283077"/>
                  </a:cubicBezTo>
                  <a:cubicBezTo>
                    <a:pt x="468081" y="1478657"/>
                    <a:pt x="402041" y="1431667"/>
                    <a:pt x="450301" y="1229737"/>
                  </a:cubicBezTo>
                  <a:cubicBezTo>
                    <a:pt x="498561" y="1027807"/>
                    <a:pt x="719541" y="51177"/>
                    <a:pt x="777961" y="71497"/>
                  </a:cubicBezTo>
                  <a:cubicBezTo>
                    <a:pt x="836381" y="91817"/>
                    <a:pt x="810981" y="1143377"/>
                    <a:pt x="800821" y="1351657"/>
                  </a:cubicBezTo>
                  <a:cubicBezTo>
                    <a:pt x="790661" y="1559937"/>
                    <a:pt x="697951" y="1345307"/>
                    <a:pt x="717001" y="1321177"/>
                  </a:cubicBezTo>
                  <a:cubicBezTo>
                    <a:pt x="736051" y="1297047"/>
                    <a:pt x="813521" y="1387217"/>
                    <a:pt x="915121" y="1206877"/>
                  </a:cubicBezTo>
                  <a:cubicBezTo>
                    <a:pt x="1016721" y="1026537"/>
                    <a:pt x="1261831" y="424557"/>
                    <a:pt x="1326601" y="239137"/>
                  </a:cubicBezTo>
                  <a:cubicBezTo>
                    <a:pt x="1391371" y="53717"/>
                    <a:pt x="1311361" y="16887"/>
                    <a:pt x="1303741" y="94357"/>
                  </a:cubicBezTo>
                  <a:cubicBezTo>
                    <a:pt x="1296121" y="171827"/>
                    <a:pt x="1326601" y="601087"/>
                    <a:pt x="1280881" y="703957"/>
                  </a:cubicBezTo>
                  <a:cubicBezTo>
                    <a:pt x="1235161" y="806827"/>
                    <a:pt x="1075141" y="777617"/>
                    <a:pt x="1029421" y="711577"/>
                  </a:cubicBezTo>
                  <a:cubicBezTo>
                    <a:pt x="983701" y="645537"/>
                    <a:pt x="960841" y="373757"/>
                    <a:pt x="1006561" y="307717"/>
                  </a:cubicBezTo>
                  <a:cubicBezTo>
                    <a:pt x="1052281" y="241677"/>
                    <a:pt x="1261831" y="137537"/>
                    <a:pt x="1303741" y="315337"/>
                  </a:cubicBezTo>
                  <a:cubicBezTo>
                    <a:pt x="1345651" y="493137"/>
                    <a:pt x="1297391" y="1196717"/>
                    <a:pt x="1258021" y="1374517"/>
                  </a:cubicBezTo>
                  <a:cubicBezTo>
                    <a:pt x="1218651" y="1552317"/>
                    <a:pt x="1106891" y="1426587"/>
                    <a:pt x="1067521" y="1382137"/>
                  </a:cubicBezTo>
                  <a:cubicBezTo>
                    <a:pt x="1028151" y="1337687"/>
                    <a:pt x="896071" y="1194177"/>
                    <a:pt x="1021801" y="1107817"/>
                  </a:cubicBezTo>
                  <a:cubicBezTo>
                    <a:pt x="1147531" y="1021457"/>
                    <a:pt x="1484716" y="942717"/>
                    <a:pt x="1821901" y="86397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4B518CC-4E51-4A09-9D50-3EC1B6BD4D79}"/>
                </a:ext>
              </a:extLst>
            </p:cNvPr>
            <p:cNvCxnSpPr/>
            <p:nvPr/>
          </p:nvCxnSpPr>
          <p:spPr>
            <a:xfrm>
              <a:off x="7819038" y="859383"/>
              <a:ext cx="33291" cy="344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DA9988C-4765-4B0C-BF4A-030C4B8333BA}"/>
              </a:ext>
            </a:extLst>
          </p:cNvPr>
          <p:cNvGrpSpPr/>
          <p:nvPr/>
        </p:nvGrpSpPr>
        <p:grpSpPr>
          <a:xfrm>
            <a:off x="329694" y="2834569"/>
            <a:ext cx="500235" cy="1356431"/>
            <a:chOff x="6501392" y="2227318"/>
            <a:chExt cx="500235" cy="1356431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896E164-AC26-44CA-A74D-7CCA24E7E14A}"/>
                </a:ext>
              </a:extLst>
            </p:cNvPr>
            <p:cNvSpPr/>
            <p:nvPr/>
          </p:nvSpPr>
          <p:spPr>
            <a:xfrm>
              <a:off x="6501392" y="2227318"/>
              <a:ext cx="422995" cy="132438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981536A-3106-427D-8AEC-857895C39DE7}"/>
                </a:ext>
              </a:extLst>
            </p:cNvPr>
            <p:cNvCxnSpPr>
              <a:cxnSpLocks/>
            </p:cNvCxnSpPr>
            <p:nvPr/>
          </p:nvCxnSpPr>
          <p:spPr>
            <a:xfrm>
              <a:off x="6777712" y="3089294"/>
              <a:ext cx="223915" cy="4944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F7BC380-F4AA-4B51-B413-FEC4C8340AB4}"/>
              </a:ext>
            </a:extLst>
          </p:cNvPr>
          <p:cNvGrpSpPr/>
          <p:nvPr/>
        </p:nvGrpSpPr>
        <p:grpSpPr>
          <a:xfrm>
            <a:off x="752689" y="1464207"/>
            <a:ext cx="908157" cy="1017992"/>
            <a:chOff x="6986790" y="1133976"/>
            <a:chExt cx="908157" cy="1017992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C6D65B0-DA42-4F8A-9C54-6A357BED8B59}"/>
                </a:ext>
              </a:extLst>
            </p:cNvPr>
            <p:cNvGrpSpPr/>
            <p:nvPr/>
          </p:nvGrpSpPr>
          <p:grpSpPr>
            <a:xfrm>
              <a:off x="7127754" y="1422117"/>
              <a:ext cx="690926" cy="729851"/>
              <a:chOff x="4848873" y="1689611"/>
              <a:chExt cx="1932927" cy="1495231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F9618F30-98D5-45C1-ADF8-E116834804CC}"/>
                  </a:ext>
                </a:extLst>
              </p:cNvPr>
              <p:cNvSpPr/>
              <p:nvPr/>
            </p:nvSpPr>
            <p:spPr>
              <a:xfrm>
                <a:off x="4848873" y="1763995"/>
                <a:ext cx="1932927" cy="1420847"/>
              </a:xfrm>
              <a:custGeom>
                <a:avLst/>
                <a:gdLst>
                  <a:gd name="connsiteX0" fmla="*/ 73647 w 1932927"/>
                  <a:gd name="connsiteY0" fmla="*/ 255305 h 1420847"/>
                  <a:gd name="connsiteX1" fmla="*/ 149847 w 1932927"/>
                  <a:gd name="connsiteY1" fmla="*/ 87665 h 1420847"/>
                  <a:gd name="connsiteX2" fmla="*/ 73647 w 1932927"/>
                  <a:gd name="connsiteY2" fmla="*/ 1078265 h 1420847"/>
                  <a:gd name="connsiteX3" fmla="*/ 5067 w 1932927"/>
                  <a:gd name="connsiteY3" fmla="*/ 1017305 h 1420847"/>
                  <a:gd name="connsiteX4" fmla="*/ 218427 w 1932927"/>
                  <a:gd name="connsiteY4" fmla="*/ 301025 h 1420847"/>
                  <a:gd name="connsiteX5" fmla="*/ 401307 w 1932927"/>
                  <a:gd name="connsiteY5" fmla="*/ 41945 h 1420847"/>
                  <a:gd name="connsiteX6" fmla="*/ 355587 w 1932927"/>
                  <a:gd name="connsiteY6" fmla="*/ 1131605 h 1420847"/>
                  <a:gd name="connsiteX7" fmla="*/ 309867 w 1932927"/>
                  <a:gd name="connsiteY7" fmla="*/ 1024925 h 1420847"/>
                  <a:gd name="connsiteX8" fmla="*/ 637527 w 1932927"/>
                  <a:gd name="connsiteY8" fmla="*/ 64805 h 1420847"/>
                  <a:gd name="connsiteX9" fmla="*/ 614667 w 1932927"/>
                  <a:gd name="connsiteY9" fmla="*/ 1184945 h 1420847"/>
                  <a:gd name="connsiteX10" fmla="*/ 538467 w 1932927"/>
                  <a:gd name="connsiteY10" fmla="*/ 1085885 h 1420847"/>
                  <a:gd name="connsiteX11" fmla="*/ 843267 w 1932927"/>
                  <a:gd name="connsiteY11" fmla="*/ 133385 h 1420847"/>
                  <a:gd name="connsiteX12" fmla="*/ 828027 w 1932927"/>
                  <a:gd name="connsiteY12" fmla="*/ 1238285 h 1420847"/>
                  <a:gd name="connsiteX13" fmla="*/ 767067 w 1932927"/>
                  <a:gd name="connsiteY13" fmla="*/ 1131605 h 1420847"/>
                  <a:gd name="connsiteX14" fmla="*/ 927087 w 1932927"/>
                  <a:gd name="connsiteY14" fmla="*/ 712505 h 1420847"/>
                  <a:gd name="connsiteX15" fmla="*/ 1087107 w 1932927"/>
                  <a:gd name="connsiteY15" fmla="*/ 560105 h 1420847"/>
                  <a:gd name="connsiteX16" fmla="*/ 1094727 w 1932927"/>
                  <a:gd name="connsiteY16" fmla="*/ 1291625 h 1420847"/>
                  <a:gd name="connsiteX17" fmla="*/ 1041387 w 1932927"/>
                  <a:gd name="connsiteY17" fmla="*/ 1192565 h 1420847"/>
                  <a:gd name="connsiteX18" fmla="*/ 1315707 w 1932927"/>
                  <a:gd name="connsiteY18" fmla="*/ 461045 h 1420847"/>
                  <a:gd name="connsiteX19" fmla="*/ 1689087 w 1932927"/>
                  <a:gd name="connsiteY19" fmla="*/ 415325 h 1420847"/>
                  <a:gd name="connsiteX20" fmla="*/ 1529067 w 1932927"/>
                  <a:gd name="connsiteY20" fmla="*/ 102905 h 1420847"/>
                  <a:gd name="connsiteX21" fmla="*/ 1430007 w 1932927"/>
                  <a:gd name="connsiteY21" fmla="*/ 1360205 h 1420847"/>
                  <a:gd name="connsiteX22" fmla="*/ 1239507 w 1932927"/>
                  <a:gd name="connsiteY22" fmla="*/ 1207805 h 1420847"/>
                  <a:gd name="connsiteX23" fmla="*/ 1932927 w 1932927"/>
                  <a:gd name="connsiteY23" fmla="*/ 1078265 h 1420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932927" h="1420847">
                    <a:moveTo>
                      <a:pt x="73647" y="255305"/>
                    </a:moveTo>
                    <a:cubicBezTo>
                      <a:pt x="111747" y="102905"/>
                      <a:pt x="149847" y="-49495"/>
                      <a:pt x="149847" y="87665"/>
                    </a:cubicBezTo>
                    <a:cubicBezTo>
                      <a:pt x="149847" y="224825"/>
                      <a:pt x="97777" y="923325"/>
                      <a:pt x="73647" y="1078265"/>
                    </a:cubicBezTo>
                    <a:cubicBezTo>
                      <a:pt x="49517" y="1233205"/>
                      <a:pt x="-19063" y="1146845"/>
                      <a:pt x="5067" y="1017305"/>
                    </a:cubicBezTo>
                    <a:cubicBezTo>
                      <a:pt x="29197" y="887765"/>
                      <a:pt x="152387" y="463585"/>
                      <a:pt x="218427" y="301025"/>
                    </a:cubicBezTo>
                    <a:cubicBezTo>
                      <a:pt x="284467" y="138465"/>
                      <a:pt x="378447" y="-96485"/>
                      <a:pt x="401307" y="41945"/>
                    </a:cubicBezTo>
                    <a:cubicBezTo>
                      <a:pt x="424167" y="180375"/>
                      <a:pt x="370827" y="967775"/>
                      <a:pt x="355587" y="1131605"/>
                    </a:cubicBezTo>
                    <a:cubicBezTo>
                      <a:pt x="340347" y="1295435"/>
                      <a:pt x="262877" y="1202725"/>
                      <a:pt x="309867" y="1024925"/>
                    </a:cubicBezTo>
                    <a:cubicBezTo>
                      <a:pt x="356857" y="847125"/>
                      <a:pt x="586727" y="38135"/>
                      <a:pt x="637527" y="64805"/>
                    </a:cubicBezTo>
                    <a:cubicBezTo>
                      <a:pt x="688327" y="91475"/>
                      <a:pt x="631177" y="1014765"/>
                      <a:pt x="614667" y="1184945"/>
                    </a:cubicBezTo>
                    <a:cubicBezTo>
                      <a:pt x="598157" y="1355125"/>
                      <a:pt x="500367" y="1261145"/>
                      <a:pt x="538467" y="1085885"/>
                    </a:cubicBezTo>
                    <a:cubicBezTo>
                      <a:pt x="576567" y="910625"/>
                      <a:pt x="795007" y="107985"/>
                      <a:pt x="843267" y="133385"/>
                    </a:cubicBezTo>
                    <a:cubicBezTo>
                      <a:pt x="891527" y="158785"/>
                      <a:pt x="840727" y="1071915"/>
                      <a:pt x="828027" y="1238285"/>
                    </a:cubicBezTo>
                    <a:cubicBezTo>
                      <a:pt x="815327" y="1404655"/>
                      <a:pt x="750557" y="1219235"/>
                      <a:pt x="767067" y="1131605"/>
                    </a:cubicBezTo>
                    <a:cubicBezTo>
                      <a:pt x="783577" y="1043975"/>
                      <a:pt x="873747" y="807755"/>
                      <a:pt x="927087" y="712505"/>
                    </a:cubicBezTo>
                    <a:cubicBezTo>
                      <a:pt x="980427" y="617255"/>
                      <a:pt x="1059167" y="463585"/>
                      <a:pt x="1087107" y="560105"/>
                    </a:cubicBezTo>
                    <a:cubicBezTo>
                      <a:pt x="1115047" y="656625"/>
                      <a:pt x="1102347" y="1186215"/>
                      <a:pt x="1094727" y="1291625"/>
                    </a:cubicBezTo>
                    <a:cubicBezTo>
                      <a:pt x="1087107" y="1397035"/>
                      <a:pt x="1004557" y="1330995"/>
                      <a:pt x="1041387" y="1192565"/>
                    </a:cubicBezTo>
                    <a:cubicBezTo>
                      <a:pt x="1078217" y="1054135"/>
                      <a:pt x="1207757" y="590585"/>
                      <a:pt x="1315707" y="461045"/>
                    </a:cubicBezTo>
                    <a:cubicBezTo>
                      <a:pt x="1423657" y="331505"/>
                      <a:pt x="1653527" y="475015"/>
                      <a:pt x="1689087" y="415325"/>
                    </a:cubicBezTo>
                    <a:cubicBezTo>
                      <a:pt x="1724647" y="355635"/>
                      <a:pt x="1572247" y="-54575"/>
                      <a:pt x="1529067" y="102905"/>
                    </a:cubicBezTo>
                    <a:cubicBezTo>
                      <a:pt x="1485887" y="260385"/>
                      <a:pt x="1478267" y="1176055"/>
                      <a:pt x="1430007" y="1360205"/>
                    </a:cubicBezTo>
                    <a:cubicBezTo>
                      <a:pt x="1381747" y="1544355"/>
                      <a:pt x="1155687" y="1254795"/>
                      <a:pt x="1239507" y="1207805"/>
                    </a:cubicBezTo>
                    <a:cubicBezTo>
                      <a:pt x="1323327" y="1160815"/>
                      <a:pt x="1628127" y="1119540"/>
                      <a:pt x="1932927" y="1078265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AAB98B24-5AB5-4A03-8F33-D10F895ABAC4}"/>
                  </a:ext>
                </a:extLst>
              </p:cNvPr>
              <p:cNvCxnSpPr/>
              <p:nvPr/>
            </p:nvCxnSpPr>
            <p:spPr>
              <a:xfrm>
                <a:off x="5424947" y="1689611"/>
                <a:ext cx="190500" cy="11907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C8A4AD4-8C62-400C-88BF-612359AAF4A5}"/>
                </a:ext>
              </a:extLst>
            </p:cNvPr>
            <p:cNvGrpSpPr/>
            <p:nvPr/>
          </p:nvGrpSpPr>
          <p:grpSpPr>
            <a:xfrm>
              <a:off x="6986790" y="1133976"/>
              <a:ext cx="181592" cy="900222"/>
              <a:chOff x="4724400" y="1543005"/>
              <a:chExt cx="403246" cy="1516874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BB2C3C92-404C-47AB-9706-3BB97F629F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4400" y="1543005"/>
                <a:ext cx="3048" cy="15168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E33C6C74-FB5D-4578-A339-922DA9821E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25925" y="1576616"/>
                <a:ext cx="401721" cy="148326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D41FBF71-1D01-40A5-9EAC-FB9859751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6785" y="2318247"/>
                <a:ext cx="186231" cy="69059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8E430DC-C3AB-46BF-B0A7-EF5CE6CB42E0}"/>
                </a:ext>
              </a:extLst>
            </p:cNvPr>
            <p:cNvCxnSpPr>
              <a:cxnSpLocks/>
            </p:cNvCxnSpPr>
            <p:nvPr/>
          </p:nvCxnSpPr>
          <p:spPr>
            <a:xfrm>
              <a:off x="7503361" y="1594060"/>
              <a:ext cx="391586" cy="1058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645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9C8536E4-1398-4709-9279-CA7B3B6D18C4}"/>
              </a:ext>
            </a:extLst>
          </p:cNvPr>
          <p:cNvGrpSpPr/>
          <p:nvPr/>
        </p:nvGrpSpPr>
        <p:grpSpPr>
          <a:xfrm>
            <a:off x="896113" y="563875"/>
            <a:ext cx="6462523" cy="1557533"/>
            <a:chOff x="1636777" y="1057651"/>
            <a:chExt cx="6462523" cy="1557533"/>
          </a:xfrm>
          <a:noFill/>
        </p:grpSpPr>
        <p:sp>
          <p:nvSpPr>
            <p:cNvPr id="15" name="육각형 14">
              <a:extLst>
                <a:ext uri="{FF2B5EF4-FFF2-40B4-BE49-F238E27FC236}">
                  <a16:creationId xmlns:a16="http://schemas.microsoft.com/office/drawing/2014/main" id="{A5E1E0AC-8C62-48CE-99B0-7AEBAD4AD36F}"/>
                </a:ext>
              </a:extLst>
            </p:cNvPr>
            <p:cNvSpPr/>
            <p:nvPr/>
          </p:nvSpPr>
          <p:spPr>
            <a:xfrm rot="16200000">
              <a:off x="1593342" y="2055114"/>
              <a:ext cx="603505" cy="51663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9" name="육각형 1978">
              <a:extLst>
                <a:ext uri="{FF2B5EF4-FFF2-40B4-BE49-F238E27FC236}">
                  <a16:creationId xmlns:a16="http://schemas.microsoft.com/office/drawing/2014/main" id="{55F39F9C-96A7-4C71-84D7-F9DDFF1C4AB4}"/>
                </a:ext>
              </a:extLst>
            </p:cNvPr>
            <p:cNvSpPr/>
            <p:nvPr/>
          </p:nvSpPr>
          <p:spPr>
            <a:xfrm rot="16200000">
              <a:off x="2109978" y="2055114"/>
              <a:ext cx="603505" cy="51663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0" name="육각형 1979">
              <a:extLst>
                <a:ext uri="{FF2B5EF4-FFF2-40B4-BE49-F238E27FC236}">
                  <a16:creationId xmlns:a16="http://schemas.microsoft.com/office/drawing/2014/main" id="{00401C0A-6599-47B9-B801-400377C642B7}"/>
                </a:ext>
              </a:extLst>
            </p:cNvPr>
            <p:cNvSpPr/>
            <p:nvPr/>
          </p:nvSpPr>
          <p:spPr>
            <a:xfrm rot="16200000">
              <a:off x="2626614" y="2055114"/>
              <a:ext cx="603505" cy="51663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1" name="육각형 1980">
              <a:extLst>
                <a:ext uri="{FF2B5EF4-FFF2-40B4-BE49-F238E27FC236}">
                  <a16:creationId xmlns:a16="http://schemas.microsoft.com/office/drawing/2014/main" id="{81380FF2-FD43-474E-A4A4-E1F6DC247124}"/>
                </a:ext>
              </a:extLst>
            </p:cNvPr>
            <p:cNvSpPr/>
            <p:nvPr/>
          </p:nvSpPr>
          <p:spPr>
            <a:xfrm rot="16200000">
              <a:off x="3143250" y="2055113"/>
              <a:ext cx="603505" cy="51663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8" name="육각형 1987">
              <a:extLst>
                <a:ext uri="{FF2B5EF4-FFF2-40B4-BE49-F238E27FC236}">
                  <a16:creationId xmlns:a16="http://schemas.microsoft.com/office/drawing/2014/main" id="{2F3B5D45-9D01-4B5E-95D6-C9941490C9B1}"/>
                </a:ext>
              </a:extLst>
            </p:cNvPr>
            <p:cNvSpPr/>
            <p:nvPr/>
          </p:nvSpPr>
          <p:spPr>
            <a:xfrm rot="16200000">
              <a:off x="3659886" y="2055113"/>
              <a:ext cx="603505" cy="51663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9" name="육각형 1988">
              <a:extLst>
                <a:ext uri="{FF2B5EF4-FFF2-40B4-BE49-F238E27FC236}">
                  <a16:creationId xmlns:a16="http://schemas.microsoft.com/office/drawing/2014/main" id="{EFB8E553-75C7-4B0C-8548-B9767DC95742}"/>
                </a:ext>
              </a:extLst>
            </p:cNvPr>
            <p:cNvSpPr/>
            <p:nvPr/>
          </p:nvSpPr>
          <p:spPr>
            <a:xfrm rot="16200000">
              <a:off x="4176522" y="2055113"/>
              <a:ext cx="603505" cy="51663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0" name="육각형 1989">
              <a:extLst>
                <a:ext uri="{FF2B5EF4-FFF2-40B4-BE49-F238E27FC236}">
                  <a16:creationId xmlns:a16="http://schemas.microsoft.com/office/drawing/2014/main" id="{83EF2244-A0B0-4BD1-9B98-1E34E7DCA6FC}"/>
                </a:ext>
              </a:extLst>
            </p:cNvPr>
            <p:cNvSpPr/>
            <p:nvPr/>
          </p:nvSpPr>
          <p:spPr>
            <a:xfrm rot="16200000">
              <a:off x="4693158" y="2055113"/>
              <a:ext cx="603505" cy="51663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1" name="육각형 1990">
              <a:extLst>
                <a:ext uri="{FF2B5EF4-FFF2-40B4-BE49-F238E27FC236}">
                  <a16:creationId xmlns:a16="http://schemas.microsoft.com/office/drawing/2014/main" id="{54E375ED-DFB1-43F3-818D-C59F06FAFFE3}"/>
                </a:ext>
              </a:extLst>
            </p:cNvPr>
            <p:cNvSpPr/>
            <p:nvPr/>
          </p:nvSpPr>
          <p:spPr>
            <a:xfrm rot="16200000">
              <a:off x="5209794" y="2055112"/>
              <a:ext cx="603505" cy="51663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2" name="육각형 1991">
              <a:extLst>
                <a:ext uri="{FF2B5EF4-FFF2-40B4-BE49-F238E27FC236}">
                  <a16:creationId xmlns:a16="http://schemas.microsoft.com/office/drawing/2014/main" id="{91577986-88D0-4E68-BDC7-C73C5C2407B0}"/>
                </a:ext>
              </a:extLst>
            </p:cNvPr>
            <p:cNvSpPr/>
            <p:nvPr/>
          </p:nvSpPr>
          <p:spPr>
            <a:xfrm rot="16200000">
              <a:off x="5731002" y="2055112"/>
              <a:ext cx="603505" cy="51663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3" name="육각형 1992">
              <a:extLst>
                <a:ext uri="{FF2B5EF4-FFF2-40B4-BE49-F238E27FC236}">
                  <a16:creationId xmlns:a16="http://schemas.microsoft.com/office/drawing/2014/main" id="{57F41A31-6F28-466E-89FA-B66D34252E49}"/>
                </a:ext>
              </a:extLst>
            </p:cNvPr>
            <p:cNvSpPr/>
            <p:nvPr/>
          </p:nvSpPr>
          <p:spPr>
            <a:xfrm rot="16200000">
              <a:off x="6247638" y="2055112"/>
              <a:ext cx="603505" cy="51663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4" name="육각형 1993">
              <a:extLst>
                <a:ext uri="{FF2B5EF4-FFF2-40B4-BE49-F238E27FC236}">
                  <a16:creationId xmlns:a16="http://schemas.microsoft.com/office/drawing/2014/main" id="{C7B5CA60-D4D2-4BFE-B955-AB7B8B9F0276}"/>
                </a:ext>
              </a:extLst>
            </p:cNvPr>
            <p:cNvSpPr/>
            <p:nvPr/>
          </p:nvSpPr>
          <p:spPr>
            <a:xfrm rot="16200000">
              <a:off x="6764274" y="2055112"/>
              <a:ext cx="603505" cy="51663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5" name="육각형 1994">
              <a:extLst>
                <a:ext uri="{FF2B5EF4-FFF2-40B4-BE49-F238E27FC236}">
                  <a16:creationId xmlns:a16="http://schemas.microsoft.com/office/drawing/2014/main" id="{16EC3F9A-D14B-433A-BC13-65586901CB0E}"/>
                </a:ext>
              </a:extLst>
            </p:cNvPr>
            <p:cNvSpPr/>
            <p:nvPr/>
          </p:nvSpPr>
          <p:spPr>
            <a:xfrm rot="16200000">
              <a:off x="7280910" y="2055111"/>
              <a:ext cx="603505" cy="51663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6" name="육각형 1995">
              <a:extLst>
                <a:ext uri="{FF2B5EF4-FFF2-40B4-BE49-F238E27FC236}">
                  <a16:creationId xmlns:a16="http://schemas.microsoft.com/office/drawing/2014/main" id="{E72F2AFF-1C11-424A-83C1-F96A114C159B}"/>
                </a:ext>
              </a:extLst>
            </p:cNvPr>
            <p:cNvSpPr/>
            <p:nvPr/>
          </p:nvSpPr>
          <p:spPr>
            <a:xfrm rot="16200000">
              <a:off x="1851661" y="1578102"/>
              <a:ext cx="603505" cy="51663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7" name="육각형 1996">
              <a:extLst>
                <a:ext uri="{FF2B5EF4-FFF2-40B4-BE49-F238E27FC236}">
                  <a16:creationId xmlns:a16="http://schemas.microsoft.com/office/drawing/2014/main" id="{075DFECF-40C2-4387-97A1-8B7622BCE030}"/>
                </a:ext>
              </a:extLst>
            </p:cNvPr>
            <p:cNvSpPr/>
            <p:nvPr/>
          </p:nvSpPr>
          <p:spPr>
            <a:xfrm rot="16200000">
              <a:off x="2368297" y="1578102"/>
              <a:ext cx="603505" cy="51663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8" name="육각형 1997">
              <a:extLst>
                <a:ext uri="{FF2B5EF4-FFF2-40B4-BE49-F238E27FC236}">
                  <a16:creationId xmlns:a16="http://schemas.microsoft.com/office/drawing/2014/main" id="{1B043DF1-B3E7-492D-8EB0-C7EA6B5BA7CC}"/>
                </a:ext>
              </a:extLst>
            </p:cNvPr>
            <p:cNvSpPr/>
            <p:nvPr/>
          </p:nvSpPr>
          <p:spPr>
            <a:xfrm rot="16200000">
              <a:off x="2884933" y="1578102"/>
              <a:ext cx="603505" cy="51663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9" name="육각형 1998">
              <a:extLst>
                <a:ext uri="{FF2B5EF4-FFF2-40B4-BE49-F238E27FC236}">
                  <a16:creationId xmlns:a16="http://schemas.microsoft.com/office/drawing/2014/main" id="{B5859EAB-1DA1-4870-8D86-0E796327963F}"/>
                </a:ext>
              </a:extLst>
            </p:cNvPr>
            <p:cNvSpPr/>
            <p:nvPr/>
          </p:nvSpPr>
          <p:spPr>
            <a:xfrm rot="16200000">
              <a:off x="3401569" y="1578101"/>
              <a:ext cx="603505" cy="51663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0" name="육각형 1999">
              <a:extLst>
                <a:ext uri="{FF2B5EF4-FFF2-40B4-BE49-F238E27FC236}">
                  <a16:creationId xmlns:a16="http://schemas.microsoft.com/office/drawing/2014/main" id="{22D96E62-15BE-4605-8483-6667009DEA94}"/>
                </a:ext>
              </a:extLst>
            </p:cNvPr>
            <p:cNvSpPr/>
            <p:nvPr/>
          </p:nvSpPr>
          <p:spPr>
            <a:xfrm rot="16200000">
              <a:off x="3918205" y="1578101"/>
              <a:ext cx="603505" cy="51663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1" name="육각형 2000">
              <a:extLst>
                <a:ext uri="{FF2B5EF4-FFF2-40B4-BE49-F238E27FC236}">
                  <a16:creationId xmlns:a16="http://schemas.microsoft.com/office/drawing/2014/main" id="{B5BA7C84-F092-4D72-9640-26E828D93668}"/>
                </a:ext>
              </a:extLst>
            </p:cNvPr>
            <p:cNvSpPr/>
            <p:nvPr/>
          </p:nvSpPr>
          <p:spPr>
            <a:xfrm rot="16200000">
              <a:off x="4434841" y="1578101"/>
              <a:ext cx="603505" cy="51663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2" name="육각형 2001">
              <a:extLst>
                <a:ext uri="{FF2B5EF4-FFF2-40B4-BE49-F238E27FC236}">
                  <a16:creationId xmlns:a16="http://schemas.microsoft.com/office/drawing/2014/main" id="{67B8CEA7-3908-4FAC-B882-E90CA334B009}"/>
                </a:ext>
              </a:extLst>
            </p:cNvPr>
            <p:cNvSpPr/>
            <p:nvPr/>
          </p:nvSpPr>
          <p:spPr>
            <a:xfrm rot="16200000">
              <a:off x="4951477" y="1578101"/>
              <a:ext cx="603505" cy="51663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3" name="육각형 2002">
              <a:extLst>
                <a:ext uri="{FF2B5EF4-FFF2-40B4-BE49-F238E27FC236}">
                  <a16:creationId xmlns:a16="http://schemas.microsoft.com/office/drawing/2014/main" id="{D4C88085-7AD1-4D98-B6E3-7B1525068F9F}"/>
                </a:ext>
              </a:extLst>
            </p:cNvPr>
            <p:cNvSpPr/>
            <p:nvPr/>
          </p:nvSpPr>
          <p:spPr>
            <a:xfrm rot="16200000">
              <a:off x="5468113" y="1578100"/>
              <a:ext cx="603505" cy="51663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4" name="육각형 2003">
              <a:extLst>
                <a:ext uri="{FF2B5EF4-FFF2-40B4-BE49-F238E27FC236}">
                  <a16:creationId xmlns:a16="http://schemas.microsoft.com/office/drawing/2014/main" id="{F7B7FCED-AE2E-47E3-B488-8CF9217F52B2}"/>
                </a:ext>
              </a:extLst>
            </p:cNvPr>
            <p:cNvSpPr/>
            <p:nvPr/>
          </p:nvSpPr>
          <p:spPr>
            <a:xfrm rot="16200000">
              <a:off x="5989321" y="1578100"/>
              <a:ext cx="603505" cy="51663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5" name="육각형 2004">
              <a:extLst>
                <a:ext uri="{FF2B5EF4-FFF2-40B4-BE49-F238E27FC236}">
                  <a16:creationId xmlns:a16="http://schemas.microsoft.com/office/drawing/2014/main" id="{4D4211F4-1D80-4F50-A3D1-AA7BF562F834}"/>
                </a:ext>
              </a:extLst>
            </p:cNvPr>
            <p:cNvSpPr/>
            <p:nvPr/>
          </p:nvSpPr>
          <p:spPr>
            <a:xfrm rot="16200000">
              <a:off x="6505957" y="1578100"/>
              <a:ext cx="603505" cy="51663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6" name="육각형 2005">
              <a:extLst>
                <a:ext uri="{FF2B5EF4-FFF2-40B4-BE49-F238E27FC236}">
                  <a16:creationId xmlns:a16="http://schemas.microsoft.com/office/drawing/2014/main" id="{2666C89C-6D00-443A-B1D5-5623ABF243F2}"/>
                </a:ext>
              </a:extLst>
            </p:cNvPr>
            <p:cNvSpPr/>
            <p:nvPr/>
          </p:nvSpPr>
          <p:spPr>
            <a:xfrm rot="16200000">
              <a:off x="7022593" y="1578100"/>
              <a:ext cx="603505" cy="51663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7" name="육각형 2006">
              <a:extLst>
                <a:ext uri="{FF2B5EF4-FFF2-40B4-BE49-F238E27FC236}">
                  <a16:creationId xmlns:a16="http://schemas.microsoft.com/office/drawing/2014/main" id="{C25E853A-7A3C-4587-9832-33B6C6D3A027}"/>
                </a:ext>
              </a:extLst>
            </p:cNvPr>
            <p:cNvSpPr/>
            <p:nvPr/>
          </p:nvSpPr>
          <p:spPr>
            <a:xfrm rot="16200000">
              <a:off x="7539229" y="1578099"/>
              <a:ext cx="603505" cy="51663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8" name="육각형 2007">
              <a:extLst>
                <a:ext uri="{FF2B5EF4-FFF2-40B4-BE49-F238E27FC236}">
                  <a16:creationId xmlns:a16="http://schemas.microsoft.com/office/drawing/2014/main" id="{FE801FCC-8318-40FE-AC0F-BCA76543F6DF}"/>
                </a:ext>
              </a:extLst>
            </p:cNvPr>
            <p:cNvSpPr/>
            <p:nvPr/>
          </p:nvSpPr>
          <p:spPr>
            <a:xfrm rot="16200000">
              <a:off x="1593342" y="1101089"/>
              <a:ext cx="603505" cy="51663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9" name="육각형 2008">
              <a:extLst>
                <a:ext uri="{FF2B5EF4-FFF2-40B4-BE49-F238E27FC236}">
                  <a16:creationId xmlns:a16="http://schemas.microsoft.com/office/drawing/2014/main" id="{031E6A85-ADDF-4D26-B371-4DB7EA48405B}"/>
                </a:ext>
              </a:extLst>
            </p:cNvPr>
            <p:cNvSpPr/>
            <p:nvPr/>
          </p:nvSpPr>
          <p:spPr>
            <a:xfrm rot="16200000">
              <a:off x="2109978" y="1101089"/>
              <a:ext cx="603505" cy="51663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0" name="육각형 2009">
              <a:extLst>
                <a:ext uri="{FF2B5EF4-FFF2-40B4-BE49-F238E27FC236}">
                  <a16:creationId xmlns:a16="http://schemas.microsoft.com/office/drawing/2014/main" id="{209C97B4-ED39-44CB-A9A2-3B280136813F}"/>
                </a:ext>
              </a:extLst>
            </p:cNvPr>
            <p:cNvSpPr/>
            <p:nvPr/>
          </p:nvSpPr>
          <p:spPr>
            <a:xfrm rot="16200000">
              <a:off x="2626614" y="1101089"/>
              <a:ext cx="603505" cy="51663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1" name="육각형 2010">
              <a:extLst>
                <a:ext uri="{FF2B5EF4-FFF2-40B4-BE49-F238E27FC236}">
                  <a16:creationId xmlns:a16="http://schemas.microsoft.com/office/drawing/2014/main" id="{919752EC-9F6B-4F25-B2D0-57E0518528A0}"/>
                </a:ext>
              </a:extLst>
            </p:cNvPr>
            <p:cNvSpPr/>
            <p:nvPr/>
          </p:nvSpPr>
          <p:spPr>
            <a:xfrm rot="16200000">
              <a:off x="3143250" y="1101088"/>
              <a:ext cx="603505" cy="51663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2" name="육각형 2011">
              <a:extLst>
                <a:ext uri="{FF2B5EF4-FFF2-40B4-BE49-F238E27FC236}">
                  <a16:creationId xmlns:a16="http://schemas.microsoft.com/office/drawing/2014/main" id="{C94E02E6-2A73-4CF8-A62F-D6964823869B}"/>
                </a:ext>
              </a:extLst>
            </p:cNvPr>
            <p:cNvSpPr/>
            <p:nvPr/>
          </p:nvSpPr>
          <p:spPr>
            <a:xfrm rot="16200000">
              <a:off x="3659886" y="1101088"/>
              <a:ext cx="603505" cy="51663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3" name="육각형 2012">
              <a:extLst>
                <a:ext uri="{FF2B5EF4-FFF2-40B4-BE49-F238E27FC236}">
                  <a16:creationId xmlns:a16="http://schemas.microsoft.com/office/drawing/2014/main" id="{6C11538B-2124-4689-A7B4-563D04C04EA5}"/>
                </a:ext>
              </a:extLst>
            </p:cNvPr>
            <p:cNvSpPr/>
            <p:nvPr/>
          </p:nvSpPr>
          <p:spPr>
            <a:xfrm rot="16200000">
              <a:off x="4176522" y="1101088"/>
              <a:ext cx="603505" cy="51663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4" name="육각형 2013">
              <a:extLst>
                <a:ext uri="{FF2B5EF4-FFF2-40B4-BE49-F238E27FC236}">
                  <a16:creationId xmlns:a16="http://schemas.microsoft.com/office/drawing/2014/main" id="{17098E03-1FCB-4E5B-B920-DDD8EA34EA12}"/>
                </a:ext>
              </a:extLst>
            </p:cNvPr>
            <p:cNvSpPr/>
            <p:nvPr/>
          </p:nvSpPr>
          <p:spPr>
            <a:xfrm rot="16200000">
              <a:off x="4693158" y="1101088"/>
              <a:ext cx="603505" cy="51663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5" name="육각형 2014">
              <a:extLst>
                <a:ext uri="{FF2B5EF4-FFF2-40B4-BE49-F238E27FC236}">
                  <a16:creationId xmlns:a16="http://schemas.microsoft.com/office/drawing/2014/main" id="{81B121DA-5DB0-4A27-B45F-C0D3A9BEFAFF}"/>
                </a:ext>
              </a:extLst>
            </p:cNvPr>
            <p:cNvSpPr/>
            <p:nvPr/>
          </p:nvSpPr>
          <p:spPr>
            <a:xfrm rot="16200000">
              <a:off x="5209794" y="1101087"/>
              <a:ext cx="603505" cy="51663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6" name="육각형 2015">
              <a:extLst>
                <a:ext uri="{FF2B5EF4-FFF2-40B4-BE49-F238E27FC236}">
                  <a16:creationId xmlns:a16="http://schemas.microsoft.com/office/drawing/2014/main" id="{D9E6F809-913D-4A0E-B967-D6ADC617B861}"/>
                </a:ext>
              </a:extLst>
            </p:cNvPr>
            <p:cNvSpPr/>
            <p:nvPr/>
          </p:nvSpPr>
          <p:spPr>
            <a:xfrm rot="16200000">
              <a:off x="5731002" y="1101087"/>
              <a:ext cx="603505" cy="51663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7" name="육각형 2016">
              <a:extLst>
                <a:ext uri="{FF2B5EF4-FFF2-40B4-BE49-F238E27FC236}">
                  <a16:creationId xmlns:a16="http://schemas.microsoft.com/office/drawing/2014/main" id="{B80ACF13-2201-4E31-90C6-1E8660235D94}"/>
                </a:ext>
              </a:extLst>
            </p:cNvPr>
            <p:cNvSpPr/>
            <p:nvPr/>
          </p:nvSpPr>
          <p:spPr>
            <a:xfrm rot="16200000">
              <a:off x="6247638" y="1101087"/>
              <a:ext cx="603505" cy="51663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8" name="육각형 2017">
              <a:extLst>
                <a:ext uri="{FF2B5EF4-FFF2-40B4-BE49-F238E27FC236}">
                  <a16:creationId xmlns:a16="http://schemas.microsoft.com/office/drawing/2014/main" id="{D9F7F158-766B-4BB0-910D-D375C33A89CB}"/>
                </a:ext>
              </a:extLst>
            </p:cNvPr>
            <p:cNvSpPr/>
            <p:nvPr/>
          </p:nvSpPr>
          <p:spPr>
            <a:xfrm rot="16200000">
              <a:off x="6764274" y="1101087"/>
              <a:ext cx="603505" cy="51663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9" name="육각형 2018">
              <a:extLst>
                <a:ext uri="{FF2B5EF4-FFF2-40B4-BE49-F238E27FC236}">
                  <a16:creationId xmlns:a16="http://schemas.microsoft.com/office/drawing/2014/main" id="{3BAE05CC-C50F-4B8C-8CCB-A10B20A602E4}"/>
                </a:ext>
              </a:extLst>
            </p:cNvPr>
            <p:cNvSpPr/>
            <p:nvPr/>
          </p:nvSpPr>
          <p:spPr>
            <a:xfrm rot="16200000">
              <a:off x="7280910" y="1101086"/>
              <a:ext cx="603505" cy="51663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421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4ED943F4-F1BF-401E-9BA5-B53D8026B575}"/>
              </a:ext>
            </a:extLst>
          </p:cNvPr>
          <p:cNvSpPr/>
          <p:nvPr/>
        </p:nvSpPr>
        <p:spPr>
          <a:xfrm>
            <a:off x="828674" y="496646"/>
            <a:ext cx="3600000" cy="50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100F06B-B8BC-4606-B213-FC86E2442BD4}"/>
              </a:ext>
            </a:extLst>
          </p:cNvPr>
          <p:cNvSpPr/>
          <p:nvPr/>
        </p:nvSpPr>
        <p:spPr>
          <a:xfrm>
            <a:off x="828674" y="496646"/>
            <a:ext cx="252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5C53F27-805D-45BF-B2E4-7E81BF2AC7D0}"/>
              </a:ext>
            </a:extLst>
          </p:cNvPr>
          <p:cNvSpPr/>
          <p:nvPr/>
        </p:nvSpPr>
        <p:spPr>
          <a:xfrm>
            <a:off x="3348674" y="497992"/>
            <a:ext cx="10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B8FD370-67BF-46BD-AC94-3996682E5166}"/>
              </a:ext>
            </a:extLst>
          </p:cNvPr>
          <p:cNvSpPr/>
          <p:nvPr/>
        </p:nvSpPr>
        <p:spPr>
          <a:xfrm>
            <a:off x="828674" y="4456646"/>
            <a:ext cx="28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78D24E0-2AB3-4E2D-A975-661FF58C414B}"/>
              </a:ext>
            </a:extLst>
          </p:cNvPr>
          <p:cNvSpPr/>
          <p:nvPr/>
        </p:nvSpPr>
        <p:spPr>
          <a:xfrm>
            <a:off x="3708674" y="5176646"/>
            <a:ext cx="72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6D5D084-51EE-411A-B4E9-3A6FDF64C6C6}"/>
              </a:ext>
            </a:extLst>
          </p:cNvPr>
          <p:cNvSpPr/>
          <p:nvPr/>
        </p:nvSpPr>
        <p:spPr>
          <a:xfrm>
            <a:off x="3708674" y="4816646"/>
            <a:ext cx="72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89DD5D-3CFA-4C55-A515-621E3AA623CB}"/>
              </a:ext>
            </a:extLst>
          </p:cNvPr>
          <p:cNvSpPr/>
          <p:nvPr/>
        </p:nvSpPr>
        <p:spPr>
          <a:xfrm>
            <a:off x="3708674" y="4457992"/>
            <a:ext cx="72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FCFB61-7FB8-41D1-BA11-3C0B293B6C58}"/>
              </a:ext>
            </a:extLst>
          </p:cNvPr>
          <p:cNvSpPr/>
          <p:nvPr/>
        </p:nvSpPr>
        <p:spPr>
          <a:xfrm>
            <a:off x="3708674" y="4097992"/>
            <a:ext cx="72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FF07256-55AC-4C38-AD50-828BC0A36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847" y="4187937"/>
            <a:ext cx="185653" cy="180111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618A6CD0-9D01-4D2E-A26D-71556FC2C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919" y="4547936"/>
            <a:ext cx="199507" cy="196736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8E32AC51-F393-4AB2-ADAF-F2746B842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220" y="4903819"/>
            <a:ext cx="218904" cy="185653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31D5CBF8-E84D-4214-A5E6-67B9655FAB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507" y="5231954"/>
            <a:ext cx="180111" cy="249384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D03855E-8F15-4D2C-BB4A-91A12E5DB8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139" y="722141"/>
            <a:ext cx="251779" cy="3600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9E71551F-3CEA-4F07-A339-44D70E95BD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442" y="744093"/>
            <a:ext cx="180111" cy="360222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A9385E4C-9B83-4683-B91C-E41322A1D9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770" y="705221"/>
            <a:ext cx="227217" cy="360222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47A2EBC7-8693-4A03-9AE8-E029B571EF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463" y="717874"/>
            <a:ext cx="404557" cy="368534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72F5542D-D057-4535-97A2-76E13D5B48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562" y="575412"/>
            <a:ext cx="379618" cy="38516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6EA41510-BF65-4C10-8468-CEA55CBCBD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269" y="752586"/>
            <a:ext cx="252155" cy="285406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10539326-4C9E-409E-9A02-72B275A9CF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237" y="680283"/>
            <a:ext cx="379618" cy="3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4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27</Words>
  <Application>Microsoft Office PowerPoint</Application>
  <PresentationFormat>와이드스크린</PresentationFormat>
  <Paragraphs>12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43</cp:revision>
  <dcterms:created xsi:type="dcterms:W3CDTF">2023-10-27T09:17:08Z</dcterms:created>
  <dcterms:modified xsi:type="dcterms:W3CDTF">2023-11-16T10:16:36Z</dcterms:modified>
</cp:coreProperties>
</file>