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1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35" r:id="rId36"/>
    <p:sldId id="336" r:id="rId37"/>
    <p:sldId id="342" r:id="rId38"/>
    <p:sldId id="343" r:id="rId39"/>
    <p:sldId id="34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098" y="312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83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77823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62189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90496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/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96378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/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790402"/>
              </p:ext>
            </p:extLst>
          </p:nvPr>
        </p:nvGraphicFramePr>
        <p:xfrm>
          <a:off x="1969770" y="1981200"/>
          <a:ext cx="825246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499627F8-AEF3-F306-E3DA-995C158CB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00237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CCE27A83-D4C2-0118-0684-5072C7AE1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A83DD35E-87A3-FAF8-83A9-6FEC68F01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328737"/>
            <a:ext cx="839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1125F3CE-560D-8434-886E-45A674641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222375"/>
            <a:ext cx="3438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52937"/>
              </p:ext>
            </p:extLst>
          </p:nvPr>
        </p:nvGraphicFramePr>
        <p:xfrm>
          <a:off x="1969770" y="1981200"/>
          <a:ext cx="825246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’, 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본인을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오브젝트를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지형을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5" name="그림 4" descr="스크린샷, 텍스트, 폰트, 원이(가) 표시된 사진&#10;&#10;자동 생성된 설명">
            <a:extLst>
              <a:ext uri="{FF2B5EF4-FFF2-40B4-BE49-F238E27FC236}">
                <a16:creationId xmlns:a16="http://schemas.microsoft.com/office/drawing/2014/main" id="{A54A0CB2-A372-13D0-0F6F-5DE74DC13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130"/>
            <a:ext cx="12192000" cy="38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84228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발동 대상과의 거리를 따지지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8A499FBE-3E98-2E7B-F849-52004A593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900237"/>
            <a:ext cx="7248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166C-3178-6AEA-D9A6-CB56CEE2D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832117A-46B4-742D-5EE3-D4754448527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AABB7A-265F-3733-3283-36684A76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36585"/>
              </p:ext>
            </p:extLst>
          </p:nvPr>
        </p:nvGraphicFramePr>
        <p:xfrm>
          <a:off x="1416050" y="2009775"/>
          <a:ext cx="94014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4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캐릭터가 발동 대상을 봤을 때 장애물이 완전히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가리는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가리지 않는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따른 처리와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’, 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가리는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371600" lvl="3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371600" lvl="3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사용된다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가리지 않는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371600" lvl="3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장애물을 피해서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371600" lvl="3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사용된다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180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</a:p>
        </p:txBody>
      </p:sp>
      <p:pic>
        <p:nvPicPr>
          <p:cNvPr id="3" name="그림 2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7536E508-E79A-3F45-2A79-443042FC9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22375"/>
            <a:ext cx="7248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6" name="그림 5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C68EF5CA-D16F-CF3C-E2A6-D99E5F4AF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6" name="그림 5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BF092F0E-AFB8-922C-A248-B7AD3D2C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328737"/>
            <a:ext cx="839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6" name="그림 5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93055391-8375-93FF-D915-3C068E7E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328737"/>
            <a:ext cx="839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Pages>17</Pages>
  <Words>1725</Words>
  <Characters>0</Characters>
  <Application>Microsoft Office PowerPoint</Application>
  <DocSecurity>0</DocSecurity>
  <PresentationFormat>와이드스크린</PresentationFormat>
  <Lines>0</Lines>
  <Paragraphs>407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698</cp:revision>
  <dcterms:modified xsi:type="dcterms:W3CDTF">2024-02-21T20:57:32Z</dcterms:modified>
  <cp:version>9.103.97.45139</cp:version>
</cp:coreProperties>
</file>