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1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2" r:id="rId39"/>
    <p:sldId id="343" r:id="rId40"/>
    <p:sldId id="344" r:id="rId41"/>
    <p:sldId id="349" r:id="rId42"/>
    <p:sldId id="350" r:id="rId43"/>
    <p:sldId id="386" r:id="rId44"/>
    <p:sldId id="388" r:id="rId45"/>
    <p:sldId id="389" r:id="rId46"/>
    <p:sldId id="390" r:id="rId47"/>
    <p:sldId id="394" r:id="rId48"/>
    <p:sldId id="354" r:id="rId49"/>
    <p:sldId id="391" r:id="rId50"/>
    <p:sldId id="392" r:id="rId51"/>
    <p:sldId id="393" r:id="rId52"/>
    <p:sldId id="352" r:id="rId53"/>
    <p:sldId id="360" r:id="rId54"/>
    <p:sldId id="362" r:id="rId55"/>
    <p:sldId id="379" r:id="rId56"/>
    <p:sldId id="383" r:id="rId57"/>
    <p:sldId id="380" r:id="rId58"/>
    <p:sldId id="381" r:id="rId59"/>
    <p:sldId id="382" r:id="rId60"/>
    <p:sldId id="384" r:id="rId61"/>
    <p:sldId id="395" r:id="rId62"/>
    <p:sldId id="385" r:id="rId63"/>
    <p:sldId id="397" r:id="rId64"/>
    <p:sldId id="396" r:id="rId65"/>
    <p:sldId id="398" r:id="rId66"/>
    <p:sldId id="399" r:id="rId67"/>
    <p:sldId id="400" r:id="rId68"/>
    <p:sldId id="401" r:id="rId69"/>
    <p:sldId id="402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9109"/>
              </p:ext>
            </p:extLst>
          </p:nvPr>
        </p:nvGraphicFramePr>
        <p:xfrm>
          <a:off x="5880548" y="2205888"/>
          <a:ext cx="558577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626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 </a:t>
            </a:r>
            <a:r>
              <a:rPr lang="en-US" altLang="ko-KR" dirty="0"/>
              <a:t>(</a:t>
            </a:r>
            <a:r>
              <a:rPr lang="ko-KR" altLang="en-US" dirty="0"/>
              <a:t>확인 단계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58085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조작 불가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24C4E6-DA53-4F77-81B1-D92ADA02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2" y="1810117"/>
            <a:ext cx="4679950" cy="370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F3BA93-E764-4E37-8211-DB1F227B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62" y="2543268"/>
            <a:ext cx="3445812" cy="2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0255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확인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D1D601-7BF7-43AF-8E42-27B5A566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84850"/>
            <a:ext cx="4679950" cy="36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09DF1C-373B-4EDC-9D04-264420B4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722"/>
            <a:ext cx="4679950" cy="36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</a:t>
            </a:r>
            <a:r>
              <a:rPr lang="en-US" altLang="ko-KR" dirty="0"/>
              <a:t>‘</a:t>
            </a:r>
            <a:r>
              <a:rPr lang="ko-KR" altLang="en-US" dirty="0"/>
              <a:t>타겟</a:t>
            </a:r>
            <a:r>
              <a:rPr lang="en-US" altLang="ko-KR" dirty="0"/>
              <a:t>’ </a:t>
            </a:r>
            <a:r>
              <a:rPr lang="ko-KR" altLang="en-US" dirty="0"/>
              <a:t>확인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</a:t>
            </a:r>
            <a:r>
              <a:rPr lang="en-US" altLang="ko-KR" dirty="0"/>
              <a:t>‘</a:t>
            </a:r>
            <a:r>
              <a:rPr lang="ko-KR" altLang="en-US" dirty="0"/>
              <a:t>타겟</a:t>
            </a:r>
            <a:r>
              <a:rPr lang="en-US" altLang="ko-KR" dirty="0"/>
              <a:t>’ </a:t>
            </a:r>
            <a:r>
              <a:rPr lang="ko-KR" altLang="en-US" dirty="0"/>
              <a:t>확인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2F2DAB-F999-4B0A-A9AC-81C3A84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01" y="1625479"/>
            <a:ext cx="4304998" cy="42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86535A-F310-48DA-8E05-65463E9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28" y="1695816"/>
            <a:ext cx="5541144" cy="39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 차트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734223-2713-4B13-B74A-3B36F3D4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24140"/>
            <a:ext cx="4679949" cy="30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E80AAA-EA7A-4D3B-8EC2-54B255A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139"/>
            <a:ext cx="4679949" cy="30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차트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9A385A-D9D2-42C6-A1E8-B2411DCE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2309"/>
            <a:ext cx="4679950" cy="36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84A382D-4A29-4F10-BA89-E29702F8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0463"/>
            <a:ext cx="4679950" cy="45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관련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261D2-A651-444D-B9B5-40E967C6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0937"/>
            <a:ext cx="4679949" cy="40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566D6E-34D9-4093-96D8-3A350028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1" y="1420937"/>
            <a:ext cx="4679949" cy="40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E769EE-C46F-4D8E-A559-97D761E7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19" y="1852787"/>
            <a:ext cx="5692993" cy="35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0F3DA4-C7D0-4AB3-865D-FDDA5A83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97" y="1852787"/>
            <a:ext cx="3853538" cy="28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0873E-FB11-414B-9596-1C60FF82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90" y="1674202"/>
            <a:ext cx="4571209" cy="3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25F8A7-7F73-416A-B682-7D271CB6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74202"/>
            <a:ext cx="4698897" cy="3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9548A3-AF9B-4073-8AAF-E5B59F1C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5" y="1547447"/>
            <a:ext cx="4425209" cy="47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BE5E01-A619-43E1-8FB4-7AB6F86F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79" y="1661746"/>
            <a:ext cx="6623441" cy="379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040E48-DE2A-43F7-87E7-ED60BFF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07" y="1547160"/>
            <a:ext cx="6550986" cy="43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09042"/>
              </p:ext>
            </p:extLst>
          </p:nvPr>
        </p:nvGraphicFramePr>
        <p:xfrm>
          <a:off x="2235041" y="1722120"/>
          <a:ext cx="772191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가능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관련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D9E0D586-B177-48C2-BC24-C13FF9F3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37" y="1169307"/>
            <a:ext cx="4668725" cy="20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D9BDD33-0CA9-4427-89B5-FE20E6D4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37" y="3189111"/>
            <a:ext cx="4999840" cy="33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관련 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0BEFA3-7AED-4E60-B023-F316509C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70297"/>
            <a:ext cx="3537839" cy="37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B529CDC-0F69-4613-9636-353D72A6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12" y="1870297"/>
            <a:ext cx="5600537" cy="37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885BCF-BF2B-43CB-97D8-4179E04C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40" y="1644162"/>
            <a:ext cx="4944119" cy="40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D4A87D-5976-43AE-B5CF-514965C7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07" y="1512277"/>
            <a:ext cx="4110186" cy="43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관련 차트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744C79-2479-409D-AB1D-0538E46F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04824"/>
            <a:ext cx="4679949" cy="39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91A522E-F743-42D3-A68D-C0E6A10A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88" y="1904823"/>
            <a:ext cx="4063821" cy="39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차트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5038"/>
              </p:ext>
            </p:extLst>
          </p:nvPr>
        </p:nvGraphicFramePr>
        <p:xfrm>
          <a:off x="1787769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15ACAC3-2508-45DA-A527-AC8A01F7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6" y="1348886"/>
            <a:ext cx="2556364" cy="45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62514"/>
              </p:ext>
            </p:extLst>
          </p:nvPr>
        </p:nvGraphicFramePr>
        <p:xfrm>
          <a:off x="7025640" y="1287268"/>
          <a:ext cx="3750310" cy="44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스킬이 명중했는가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3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360298-20F5-4357-B02C-3E41B30E1604}"/>
              </a:ext>
            </a:extLst>
          </p:cNvPr>
          <p:cNvGrpSpPr/>
          <p:nvPr/>
        </p:nvGrpSpPr>
        <p:grpSpPr>
          <a:xfrm>
            <a:off x="1755237" y="1133475"/>
            <a:ext cx="1876425" cy="4591050"/>
            <a:chOff x="1448788" y="1134086"/>
            <a:chExt cx="1876425" cy="4591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86967B-2B08-40F6-97CA-811938E49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788" y="1134086"/>
              <a:ext cx="187642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167639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226069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A16480-A60B-4DE5-B8ED-79C66FFB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8" y="284499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47EB12-2A2E-4931-A2DC-6ADAD562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B1C20D-1A0A-4F23-985B-B2365E4A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7" y="39930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7DA41A1-5520-47AB-81D4-E0C81394C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455295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369FBA-84D4-4A22-850E-700D64D699E8}"/>
              </a:ext>
            </a:extLst>
          </p:cNvPr>
          <p:cNvGrpSpPr/>
          <p:nvPr/>
        </p:nvGrpSpPr>
        <p:grpSpPr>
          <a:xfrm>
            <a:off x="4040324" y="2276475"/>
            <a:ext cx="1609725" cy="2305050"/>
            <a:chOff x="3954596" y="3305047"/>
            <a:chExt cx="1609725" cy="23050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97FA338-8D87-48E9-AE95-E42D14128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96" y="3305047"/>
              <a:ext cx="1609725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0979A9-D81E-4806-AD1E-F5419C27F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8221" y="385170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F8DACBF-D3E8-4E69-A095-91F5BE46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2" y="443541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디버프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0" u="sng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2</a:t>
              </a:r>
              <a:r>
                <a:rPr lang="en-US" altLang="ko-KR" sz="1100" u="sng" dirty="0">
                  <a:solidFill>
                    <a:schemeClr val="tx1"/>
                  </a:solidFill>
                </a:rPr>
                <a:t>2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3" y="2162222"/>
              <a:ext cx="4481935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표기 우선 요소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</a:rPr>
                <a:t>지속 시간이 짧은 스킬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79" y="1666728"/>
              <a:ext cx="390173" cy="706028"/>
            </a:xfrm>
            <a:prstGeom prst="bentConnector3">
              <a:avLst>
                <a:gd name="adj1" fmla="val -585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관련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CF4784-23EF-4DEA-8E08-9D7EDC18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5" y="1153795"/>
            <a:ext cx="2083824" cy="38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5CABEB-1247-411A-BB99-75DE95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59" y="1153794"/>
            <a:ext cx="4441281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5802019-29FE-4E3C-9E05-399C8D1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0" y="1153793"/>
            <a:ext cx="1494460" cy="31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Pages>17</Pages>
  <Words>3319</Words>
  <Characters>0</Characters>
  <Application>Microsoft Office PowerPoint</Application>
  <DocSecurity>0</DocSecurity>
  <PresentationFormat>와이드스크린</PresentationFormat>
  <Lines>0</Lines>
  <Paragraphs>854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1180</cp:revision>
  <dcterms:modified xsi:type="dcterms:W3CDTF">2024-05-30T10:25:01Z</dcterms:modified>
  <cp:version>9.103.97.45139</cp:version>
</cp:coreProperties>
</file>