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8"/>
  </p:notesMasterIdLst>
  <p:sldIdLst>
    <p:sldId id="258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94" y="108"/>
      </p:cViewPr>
      <p:guideLst>
        <p:guide orient="horz" pos="2160"/>
        <p:guide pos="3840"/>
        <p:guide orient="horz" pos="730"/>
        <p:guide pos="435"/>
        <p:guide pos="7242"/>
        <p:guide pos="888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맵 기획서</a:t>
            </a:r>
            <a:r>
              <a:rPr lang="en-US" altLang="ko-KR" dirty="0"/>
              <a:t>(</a:t>
            </a:r>
            <a:r>
              <a:rPr lang="ko-KR" altLang="en-US" dirty="0" err="1"/>
              <a:t>토벌단</a:t>
            </a:r>
            <a:r>
              <a:rPr lang="ko-KR" altLang="en-US" dirty="0"/>
              <a:t> 본부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36860"/>
              </p:ext>
            </p:extLst>
          </p:nvPr>
        </p:nvGraphicFramePr>
        <p:xfrm>
          <a:off x="4228782" y="1303827"/>
          <a:ext cx="373443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8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3219768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18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76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7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43458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8640CCD-C484-CE3C-186C-996AE1BB4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48086"/>
              </p:ext>
            </p:extLst>
          </p:nvPr>
        </p:nvGraphicFramePr>
        <p:xfrm>
          <a:off x="1412875" y="1158875"/>
          <a:ext cx="9366250" cy="407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606">
                  <a:extLst>
                    <a:ext uri="{9D8B030D-6E8A-4147-A177-3AD203B41FA5}">
                      <a16:colId xmlns:a16="http://schemas.microsoft.com/office/drawing/2014/main" val="2381408460"/>
                    </a:ext>
                  </a:extLst>
                </a:gridCol>
                <a:gridCol w="7206111">
                  <a:extLst>
                    <a:ext uri="{9D8B030D-6E8A-4147-A177-3AD203B41FA5}">
                      <a16:colId xmlns:a16="http://schemas.microsoft.com/office/drawing/2014/main" val="2578034056"/>
                    </a:ext>
                  </a:extLst>
                </a:gridCol>
                <a:gridCol w="940533">
                  <a:extLst>
                    <a:ext uri="{9D8B030D-6E8A-4147-A177-3AD203B41FA5}">
                      <a16:colId xmlns:a16="http://schemas.microsoft.com/office/drawing/2014/main" val="1066362188"/>
                    </a:ext>
                  </a:extLst>
                </a:gridCol>
              </a:tblGrid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설명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1215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정의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대재앙으로 늘어난 괴물들을 처리하기 위해 창설된 토벌단을 본부다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대부분의 퀘스트와 스토리의 중심이 되는 장소로 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PC</a:t>
                      </a:r>
                      <a:r>
                        <a:rPr lang="ko-KR" altLang="en-US" sz="1200" b="0" dirty="0">
                          <a:effectLst/>
                          <a:latin typeface="+mn-lt"/>
                        </a:rPr>
                        <a:t>는 주로 이 장소를 중심으로 활동하게 될 것이다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.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12160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용도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퀘스트 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접수 및 완료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보상 수령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퀘스트와 몬스터에 대한 정보 수집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휴식 및 회복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결투장 등에 </a:t>
                      </a:r>
                      <a:r>
                        <a:rPr lang="ko-KR" altLang="en-US" sz="1200" b="0" dirty="0" err="1">
                          <a:effectLst/>
                          <a:latin typeface="+mn-lt"/>
                        </a:rPr>
                        <a:t>맵으로</a:t>
                      </a:r>
                      <a:r>
                        <a:rPr lang="ko-KR" altLang="en-US" sz="1200" b="0" dirty="0">
                          <a:effectLst/>
                          <a:latin typeface="+mn-lt"/>
                        </a:rPr>
                        <a:t> 갈 수 있는 중간 다리</a:t>
                      </a: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356645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시스템적 분류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전투 불가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069901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컨텐츠적 분류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거점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아이템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거래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제작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수리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편지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송수신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50064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로딩 방식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심리스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방식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본부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존 로딩 방식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본부 건물 안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74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39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토벌단</a:t>
            </a:r>
            <a:r>
              <a:rPr lang="ko-KR" altLang="en-US" dirty="0"/>
              <a:t> 본부</a:t>
            </a:r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A2C9DF5F-7BD7-D363-93C0-C60D80DE7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76111"/>
              </p:ext>
            </p:extLst>
          </p:nvPr>
        </p:nvGraphicFramePr>
        <p:xfrm>
          <a:off x="8126044" y="5245376"/>
          <a:ext cx="264382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2254568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대련장으로 가는 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마을로 가는 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훈련장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입구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6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시나리오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B03A9A3-AF35-7C5F-3F38-C8291B1AF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127345"/>
              </p:ext>
            </p:extLst>
          </p:nvPr>
        </p:nvGraphicFramePr>
        <p:xfrm>
          <a:off x="1412875" y="1536976"/>
          <a:ext cx="936625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250">
                  <a:extLst>
                    <a:ext uri="{9D8B030D-6E8A-4147-A177-3AD203B41FA5}">
                      <a16:colId xmlns:a16="http://schemas.microsoft.com/office/drawing/2014/main" val="85530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42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달기와의 전쟁은 무림 세력에게 치명적이었다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무림 맹주와 천마를 포함한 각 세력의 주요 인물들의 죽음은 대다수의 세력에게 큰 피해를 입었다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무림은 복수를 다짐하며 동쪽에 멀리 대륙 끝에 있는 나라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동아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숨어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달기와의 재전쟁을 위해 조용히 세력을 회복 하고 있었다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동아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는 중원에서 멀리 떨어져 있었고 오랜 옛날 부터 만은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그로부터 약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무림을 찾아낸 달기는 무림의 정파와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사이에 전쟁을 일으켜 무림 세력을 크게 약화 시켰고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지맥을 뒤틀어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동아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많은 괴물들을 발생시켜 재앙을 일으켜 남은 무림 세력들을 쓸어버리려 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뒤 늦게 전쟁의 원인을 알아낸 무림은 급하게 전쟁을 멈추고 괴물들과 싸웠지만 거의 괴멸 상태가 되었다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49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7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다행히 괴물들을 모두 처치했지만 무림은 이미 너무 큰 피해를 입었다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얼마 후 나라의 군대는 근처 이웃 나라에서 일어난 반란으로 국경에 병력을 해야 했고 괴물을 토벌할 인원이 턱없이 부족했고 나라와 무림은 협력 하에 나라는 자신을 백성을 지키기 위해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무림은 전쟁 많은 인원들이 죽어 새로운 인재를 찾기 위해 창설된 토벌단은 나라의 도읍 북쪽 산 중턱에 본부를 두고 괴물들을 처리하기 위해 단원을 모집하고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나라와 무림의 협력으로 만들어진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본부에는 입단한 단원들이 훈련할 수 있는 훈련장과 쉴 수 있는 숙소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괴물 토벌을 위한 장비를 만들고 살수 있는 대장간과 창고 등의 위치해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234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22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B03A9A3-AF35-7C5F-3F38-C8291B1AF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355249"/>
              </p:ext>
            </p:extLst>
          </p:nvPr>
        </p:nvGraphicFramePr>
        <p:xfrm>
          <a:off x="1412875" y="1536976"/>
          <a:ext cx="9366250" cy="209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250">
                  <a:extLst>
                    <a:ext uri="{9D8B030D-6E8A-4147-A177-3AD203B41FA5}">
                      <a16:colId xmlns:a16="http://schemas.microsoft.com/office/drawing/2014/main" val="85530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디자인적 컨셉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42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49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분위기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7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23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환경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10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94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19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Pages>17</Pages>
  <Words>338</Words>
  <Characters>0</Characters>
  <Application>Microsoft Office PowerPoint</Application>
  <DocSecurity>0</DocSecurity>
  <PresentationFormat>와이드스크린</PresentationFormat>
  <Lines>0</Lines>
  <Paragraphs>56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맵 기획서(토벌단 본부)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417</cp:revision>
  <dcterms:modified xsi:type="dcterms:W3CDTF">2024-03-15T10:51:08Z</dcterms:modified>
  <cp:version>9.103.97.45139</cp:version>
</cp:coreProperties>
</file>