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43" autoAdjust="0"/>
    <p:restoredTop sz="94878" autoAdjust="0"/>
  </p:normalViewPr>
  <p:slideViewPr>
    <p:cSldViewPr snapToGrid="0" showGuides="1">
      <p:cViewPr>
        <p:scale>
          <a:sx n="100" d="100"/>
          <a:sy n="100" d="100"/>
        </p:scale>
        <p:origin x="1422" y="222"/>
      </p:cViewPr>
      <p:guideLst>
        <p:guide orient="horz" pos="2160"/>
        <p:guide pos="3840"/>
        <p:guide pos="3817"/>
        <p:guide orient="horz" pos="21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4B704-B8E8-42D3-ADE6-0C88E7E83940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A0544-DA58-40A1-996C-7A0160973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6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0544-DA58-40A1-996C-7A0160973B4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C2233-4BE0-4C9E-8D3F-C32CE0138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CD4F5-BD58-472C-85BB-45225002B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56699-D919-425B-9159-8387A972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EE70B-D7EC-4FB5-9BCF-92B4391A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C9B5C-A32B-43FA-9A0E-6BCB67EC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7B661-3F62-4E26-A731-447D1272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8A8DD7-41AD-443C-832A-83681D26A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37D3A-3447-4427-BCB4-454C9C1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716FA-3463-41B3-A500-69EFFC8C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84FB9-5D99-43CB-BE16-63B918A7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456F5E-D85A-4989-852C-EC0C0B6E8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3A751-010D-438F-9547-FEAD3A1B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E2ED6-DBAF-47B9-8B89-8993FD5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FDBB4-5A96-4715-9037-D6EBE7A7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11226-5A3B-4C48-BB78-39E3E547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BA-8604-4A17-8C24-15FF58C6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E8709-AEF0-407C-965B-C8611665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3D706-17A7-4D74-A1B4-6CC3589A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030A2-15EA-430E-8666-0FAF174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342BE-3818-48CF-A501-718EBDD5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1477-1ED2-4073-837B-8EA81BD9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0C398-7B18-427A-9901-15CF4D46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73C6A-BF6D-4DEF-99B6-0BB1136F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A372A-DB5A-4D9A-B4B5-FBEA9F92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94958-DCFE-465D-9443-32294233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1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1B0CF-5011-4E9E-A50C-911D9461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6556A-EC79-428B-ACAA-ABD53675D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6D74B-F787-4FC4-ADBB-D87BFF89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30DF9-0F3C-49E5-AC51-9F28199F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AA3D3-BB3B-4FD5-8468-5112A81D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F4CED-8024-45E7-8295-2C4D779A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DC8F0-4A9D-4452-A69C-C673DAC0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B752E-782C-415F-9D72-F7962EB9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2A8F1-CD76-47A0-B0B5-3B2017BFF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0AA0F4-1DF3-4F48-AEAE-751C96C3E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593399-3B1B-4F27-8FE8-B14EAF48D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62667-C0E7-45A4-B59A-3B1506D7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5F894-5CEC-496B-9831-472466BA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2FE4D7-A47F-4160-9724-D6781BE7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9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F589-77FB-4DEC-9964-AF24694D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B2852-7E08-4149-AA02-22460CE6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3A3520-1C6F-4ADF-B030-D63D0A53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A59AD-6052-42CC-9008-D087C883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8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85A30-7296-45ED-91E9-6B07847B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EB4E94-6079-4A8F-BEC8-45AA82C5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CF539F-F35D-4CBD-ADD7-7C4378D6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7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1D19B-3747-47DB-A6BF-28D07A75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AD92A-F64C-411E-BF6C-18B6848B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C172C-684B-444D-86B0-79E3F3FB4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C2910-CD63-496C-B26F-7917B344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84199-FB4B-467A-B199-B6057E96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2D3D0-03A4-4328-B24E-5DA9DCB0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1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318FC-287C-41E0-A717-4C91D11C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0FBDE0-863A-4F78-AA75-92079E4C5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BF850-AB46-4806-977C-01E44E98C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E8F63-540F-4855-ABE3-11C09C0D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000DA-AED5-473C-9DCE-97B50387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D1543-09DB-4D01-ACDB-35BB18D5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9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C92F1-B2D3-4F6B-9240-BF35958D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4CFD7-889F-4B0D-B213-E1F117002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93F3A-0E97-419A-8038-41585EDBF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2130-66D2-4C10-9A73-3AB78F7BA7F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24B7F-EA33-49DD-A1A3-4D8C33E97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D3497-1E69-4954-9460-17005D8C7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5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87204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28327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61660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61660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5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07468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굳이치는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길게 늘려 연속으로 휘두르고 마지막에 강하게 베어 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31158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몰아치는 폭포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검기로 적을 연속으로 찔러 공격하고 마지막에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60363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범랑하는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파도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길게 늘려 넓게 휘둘러 공격하고 마지막에 뛰어오르며 수평으로 강하게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86521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나누어 연속으로 베고 마지막에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4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6483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청강진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길게 늘려서 넓은 범위를 공격하여 진을 펼치고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회전하며 수평으로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3537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청하류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길게 늘린 검기로 적을 연속으로 베고 마지막에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1575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폭하류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길게 늘려 연속으로 내리쳐 공격하고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55376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태극혜검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태극의 진을 펼쳐 적의 공격을 흘려 방어하고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거대한 검기로 적을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모든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 피해의 총합의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6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75267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면면부절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오랜 수련으로 얻는 막대한 내력으로 끊어지지 않는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유연한 검기를 만들다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공격을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캔슬할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적의 공격으로 스킬이 취소 되지 않는다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51758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생생유전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몰아치는 강물처럼 공격을 연계할 수록 위력이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02936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잔잔한 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시간에 비례하여 피해가 추가로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시키고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32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67637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가볍게 내려 벤 다음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내려 베기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올려 베기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51958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내려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145%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01183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이동하여 적들을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전방으로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이동하며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01523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5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87030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낙화검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용오름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위로 회전하며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뛰어오른다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띄운다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27788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낙화검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나락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아래로 회전하며 적을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공중에서만 사용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공중에 있는 적들을 낙하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6446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이십사수매화검법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매화분분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만개한 매화 꽃잎의 형상을 한 수많은 검기가 적들에게 빗발친다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93883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이십사수매화검법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매영조하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만개한 매화 꽃잎의 형상을 한 수많은 검기가 적들에게 휘감아 덮친다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7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F9B50-D600-7DBC-DA58-23292C116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5D39E3-8B9B-616A-627A-620592F2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45483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매화검수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화산의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쾌검이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매화의 형상으로 피어난다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사용하지 않는 스킬 사용 시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획득할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C7667DD4-E971-5611-1CD2-79CBBD789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69208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은은한 매화 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흩날리는 매화 잎이 몸을 감싼다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받는 피해가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3911C6F7-A2BC-C529-0D64-F14502E2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21484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화산의 절기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휘날리는 매화 잎이 적들을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획득 및 소비 시 적들에게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피해를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E0C22B61-06FC-745B-76D3-F9C1F4C9A2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01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AF052-94A3-6008-6EB4-069CF0D7D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1962F01-D4D2-9467-D89B-C54F388D2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65702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찔러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9B13DC1D-0143-D15A-6463-A6220CD2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18868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폭아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적을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B0F6206-EB83-015C-D951-C9C9C99C4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0977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빠르고 깊게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6DE06ECC-B072-A376-96DA-CDA070410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63419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용아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강하게 내려 찍는다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2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AE0C0-1416-BCF0-54A0-E56437511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ADB7091-0DBA-C7A0-5E5B-845D9EEBC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00866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이동하며 적을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전방으로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이동하며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896C68C4-087D-C600-D061-E3B3460FF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29742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환퇴보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후방으로 빠르게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후장으로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35521D5-2392-DC97-765E-03DD31873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30916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섬각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보이지 않는 속도로 적 뒤로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 뒤로 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A6D5038-8906-1625-E6C6-0C6E24E83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82868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무영보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그림자 조차 보이지 않는 속도로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중 적의 시야에서 벗어난다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88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86BA2-EA47-31DF-1DB3-FC8C13ECA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445BE1E-09AD-4616-158B-4A4006A8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72521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격살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이동에 연계하여 공격의 위력을 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 사용 직후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또는 캔슬 후 공격 스킬을 사용할 경우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BBB7923F-6D37-AB77-A47C-01ED4B810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09530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공격에 가속도를 더해 위력을 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스킬로 이동한 거리에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 사용 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이동 거리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1E0DB132-0645-C8F2-901C-D9359E35B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65106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민첩한 몸놀림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 속도로 적을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스킬로 이동 중에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5806A2E6-C126-F8A6-C60F-575D71889CF9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47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DAB32-8BD7-ED38-C69A-BB73D77B7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86A818-7B0A-D836-3C83-B9D040BA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9710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125%~175%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14289EA1-4A4A-5D63-7973-28672858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02754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135%~185%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311E79C7-F2F2-4875-2356-4E4FC6317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81297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105%~155%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띄운다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0A96E73B-4A1E-EF38-2ED7-13C3C4197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49051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수평으로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120%~170%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2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29880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굴러 공격을 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굴려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64229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미끄러지기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미끄러지며 빠르게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플레이어가 보는 방향으로 미끄러지며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96004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근력 수련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근력 수련으로 공격력을 상승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8700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수련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수련으로 지구력을 상승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83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05BAE-1651-EF7D-03AB-D948FA028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DCA183A-B3E7-B98B-551D-CE153410F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195222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모으고 전방으로 돌진하며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135%~185%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559DD61B-CEA6-A217-1065-6F630AF0B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09318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모으고 전방으로 뛰어올라 내려친다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200%~250%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A389049E-D00F-44C8-99D4-452232A9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08986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회전하며 내리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70%~120%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EB26AE1-ADED-C34A-00F9-2E41D663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36420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돌진하며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150%~200%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50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0CB65-8D2B-1E76-5871-710600000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4C7FA3F-D30B-E102-FAEF-BD498557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62099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묵검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모으는 자세로 공격을 방어한다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종남 스킬 충전 중에 공격을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방어한다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 후 받는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44A1380-F89D-BAD3-9405-1C38ADB36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39101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쏘아진 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쏘아진 화살 같은 기세로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종남 스킬 충전 시간에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524CC53-2EBA-B0D1-1F0A-B180612DC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79296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천하삼십육검법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천하를 삼식육분 하여 모든 공격을 방어하고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방어 성공 시 다음 공격의 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567B7780-DAFB-0637-0740-C445A71B2E8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34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7DDD7-6234-E6B7-BB54-48BC2267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4CCD8F-8C05-4823-04A0-67F787FB5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46677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몸에 받아들여 신체능력을 강화 시키고 천마의 형태를 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방어력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지구력 회복 속도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96A9251E-56EB-C5E1-E73C-EF3B60EC2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64360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천마군림보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사용하여 분신을 만들고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전 위치에 플레이어 형상의 분신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생성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분신은 주위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적들을 도발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D87CF12B-34D5-C350-6860-19E2C4A5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55868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공간참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 지속 시간 중에 사용 가능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공간을 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A4FD620-B7C0-EED9-3635-ED1A5CBAC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78527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무기에 둘려 공격을 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초에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지속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 시 적에게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부착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31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EFA82-757D-BD2B-386A-0531A033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52F3775-479C-5C56-DD83-11937F900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57303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망원무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일대를 쑥대 밭으로 만든다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FC8B1B0E-C261-6479-A0C4-BFA701033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51905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마도천전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번개를 만들어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8A0FF05F-9244-83FB-DC47-B69E6E44F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38249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마옥염기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지옥의 화염을 만들어 적에게 던진다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E241134D-423A-1178-6DA4-D681585A3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75924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극빙마공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대지를 얼려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이상 타격이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얼린다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0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D2224-992C-C063-BF61-DA26F0968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8AFB6A8-4C27-BCBA-6DE8-F00050BE1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8335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극마도수련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고된 수련으로 높은 경지의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다룬다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최대치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 기술 사용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6DFE129-3621-5B7C-3B4B-6DB5AD278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29350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하늘에 다다른 천마신공이 규칙을 부순다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상승하는 능력치는 능력치의 한계치를 넘어서 상승할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E6F98C37-AC6A-CA4D-F111-4D98827FF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32829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천마강림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적들을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주위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적들에게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FA1A6920-7AB7-76F4-B014-B4F0A005B83F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935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338E4-1902-1DC9-2849-F09200371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2C08A4-50F5-0351-BA03-74BEC03F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574057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역천신공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혈마의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피로 신체 능력을 강화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CD269CA-3D38-C094-2077-CB0EDC1A9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62447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폭혈기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폭파 시켜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대상이 잃은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당에 위력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7B9E394F-D97D-DF64-DEF4-D8D062169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63114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피로 검을 만들어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어검술을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 타격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소비하여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추가 타격 발생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A04CD14A-CA20-B501-1754-620103839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59973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혈하망래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피로 만든 강을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75%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82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EAB3-FD94-4975-A84D-221EDCEE0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E799917-CD88-D4F2-8B07-5CF88D6E7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29230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일대에 피의 비를 내려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8979C894-D0A5-16AE-4A88-0AFB86C96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62244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무기에 발라 공격을 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9EEE6B4D-61A8-34A2-CADC-EECA58F16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35356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 안개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 안개를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안개 속에서 플레이어의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3AC97AFC-E4D7-2466-5CCB-DF86FD5C1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68461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매개로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22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46B9A-2DE5-E28B-7C12-8F006FE7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FEE032D-300F-9F55-C273-0383C6E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25340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적들의 피를 흡수해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가한 피해의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만큼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3C256CE3-C0C2-41D6-C09E-A797BFAFE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68509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피의 갈망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흘릴 수록 더욱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흉폭해진다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당 이동 속도가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D179443C-A851-5F01-F9DE-357BB41DE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26889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독혈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혈관에 독을 흐르게 하여 피를 통해 독을 부여한다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체력을 소비한 모든 공격이 적을 중독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4728F992-1C2C-54D5-D632-EA8942E569D0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05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E7C53-1DAC-2EBA-7F09-5F608BF8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1AADC6F-460E-979B-D865-7B8EB3A76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83944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사선으로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F7B5723-6645-812A-B3BE-3467203A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12069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내려 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42388DD1-4D6F-9A42-BF7B-D51936E51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18578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004F36FF-AC7B-D835-DB8D-E4ED90038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47423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수평으로 강하게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863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3DCC-1D77-5CE8-534C-67D4DCC5C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B671D7D-B806-0BA7-E96C-88B814BC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68820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홍염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불의 광선을 발사한다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907929C6-FFA2-1779-0B9B-470307207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10652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흑점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적에게 붙여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C6A7B38F-5BDD-6DC5-C2CD-4C06EB44A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50112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태양풍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열기를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1D408EAD-8761-AA37-682C-7CEAE410F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62374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충격파를 만들어 적을 밀어낸다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밀어낸다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46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04614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 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몬스터의 흔적을 찾아 위치를 파악한다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있는 몬스터의 위치를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지도에 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20913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자리에 앉아 휴식을 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휴식을 취하는 동안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체력과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지구력을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19000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 영약 제조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기초적인 영약 제조에 대한 지식을 습득한다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영약 제조실에서 재료를 소비하여 초급 영약을 제조할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99282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경공술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기초적인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경공술을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펼쳐 빠르게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경공술을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펼치는 동안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배의 속도로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80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B5801-17B4-9D76-12D3-53FC95D8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FC1BD63-9166-DB59-5F11-B1173305B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86153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월식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표식이 새겨진 적에게 달의 표식을 새길 때 표식이 폭발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31EB9649-E52A-51DF-117C-FAC41D8F4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97775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표식이 새겨진 적에게 해의 표식을 새길 때 표식이 폭발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62EEC106-578E-7005-24A4-74CA63173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28395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해와 달이 교차할 때 위력이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사용한 다음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해술을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사용하거나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해술을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사용한 다음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사용할 경우 다음 공격의 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19342D14-A3B6-1236-9AFA-3570A4CB2C59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91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88C57-BE90-7BF2-14D7-B210E51D8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55106DB-F673-2691-813A-16AD8789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6994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주작부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불의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35A47741-EE34-D565-C9F5-A4DA2C3C1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008534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멸혼부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영혼에 직접적인 타격을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9A0E7D8-91DA-349C-30B9-BC15CB66E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41904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빙결부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적에게 빙결의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얼린다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A2BF4BE-AA49-8614-2CD6-5A14763AD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39782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추적부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적에게 부탁해 위치를 파악한다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 동안 대상의 위치를 지도에 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46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EE1F-32E1-64A0-84CC-4E40D240E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48A5458-FE7E-2BFE-A6B3-22693AF07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31720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흡혼부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빨아들이는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범위 내에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중심으로 모은다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71E25B5-1983-EA8A-4886-F128AB9BA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8528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원혼막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피해를 감소 시키는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입는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BAF24508-485E-7199-F0B4-DA25553CF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9735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진혼진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적들을 약하 시키는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입는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02FC695-2803-0839-7F7F-E0DD2BA04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59767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십영봉진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적들의 움직임을 봉하고 피해를 주는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대상의 이동 속도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34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AEA09-2D20-CBD3-9408-89847390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10FB90-07C2-D140-752E-8C567E82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06748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낙뢰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번개를 불러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1F218505-55D5-C20B-A6AE-4ACA4CF0C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12080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칼바람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날카로운 바람으로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43BA3E58-A2E5-4D82-A417-B0E09F082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97685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파도를 일으켜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65A55716-A87E-541A-D150-6E694D50B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79708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땅에서 날카로운 바위를 생성하여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04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99142-8A87-821F-313B-D4C38A813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24EA336-EC8E-C0E8-7846-4C1119ADA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26384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땅을 접어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순간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7D51215E-B460-2D3D-0885-E185EAD64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2954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호접방호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피해를 막아 주는 나비를 만든다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번의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시켜준다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8CAFF4A0-759D-AC06-A9FC-AF9F71D3E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25428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치유의 물결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아군의 회복 시키는 물결을 일으킨다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체력 회복 속도를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42C153D5-E76F-6245-13D8-0A3640C23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10058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사악한 기운을 몰아내는 빛을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빛춘다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상태이상을 모두 회복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47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96322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회전격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회전하며 무기를 수평으로 휘둘러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98996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격추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무기로 적을 내리쳐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12526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무기로 위로 휘둘려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6270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쌍룡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양손으로 번갈아 적을 빠르게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타격한다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2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6905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팔을 회전 시키며 상대를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88070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잠룡출두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번의 연타로 자세를 무너트리고 강한 한방을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연타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한방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9911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자세를 낮추고 빠르게 움직여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낮추고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21848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취권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취기로 공격을 회피하고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술 계열 소비 아이템 사용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+30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받는 피해가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01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3432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적의 공격을 피하며 약점을 포착한다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공격을 회피할 경우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66950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회피 훈련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회피하는 방법을 훈련하여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올린다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97041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승룡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발과 손을 이용하여 빠르게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올려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띄움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49938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철통격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주먹을 적을 강하게 내지른다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03382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철강격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몸으로 돌진하여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 방향으로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80093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철륜각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강한 돌려차기로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받은 적은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뒤로 밀린다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62463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백철연격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강하고 빠른 연타로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0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51925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여래신장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손에 기를 모아 손바닥 모양의 장풍을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68677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천근추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높게 뛰어 올라 공중에서 적을 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44154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눈을 감고 기운을 집중하여 깨달음을 얻는다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집중력을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72835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금강불괴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깨달음으로 명상 중 입은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받는 피해의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65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26911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깊은 깨달음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경지의 깨달음으로 명상의 효율이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회복되는 초당 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73909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마음의 평화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명상으로 마음의 평화를 찾아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65628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만독불침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몸의 기운을 재정리 하여 몸속 독을 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시전 시 플레이어에게 걸려 있는 상태 이상을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25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6094</Words>
  <Application>Microsoft Office PowerPoint</Application>
  <PresentationFormat>와이드스크린</PresentationFormat>
  <Paragraphs>2955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정근 윤</cp:lastModifiedBy>
  <cp:revision>152</cp:revision>
  <dcterms:created xsi:type="dcterms:W3CDTF">2024-02-13T09:36:34Z</dcterms:created>
  <dcterms:modified xsi:type="dcterms:W3CDTF">2024-02-13T20:39:45Z</dcterms:modified>
</cp:coreProperties>
</file>