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1"/>
  </p:notesMasterIdLst>
  <p:handoutMasterIdLst>
    <p:handoutMasterId r:id="rId12"/>
  </p:handoutMasterIdLst>
  <p:sldIdLst>
    <p:sldId id="256" r:id="rId2"/>
    <p:sldId id="386" r:id="rId3"/>
    <p:sldId id="391" r:id="rId4"/>
    <p:sldId id="392" r:id="rId5"/>
    <p:sldId id="389" r:id="rId6"/>
    <p:sldId id="390" r:id="rId7"/>
    <p:sldId id="395" r:id="rId8"/>
    <p:sldId id="393" r:id="rId9"/>
    <p:sldId id="39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98" d="100"/>
          <a:sy n="98" d="100"/>
        </p:scale>
        <p:origin x="1236" y="312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23/04/2025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커스텀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커스텀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91301"/>
              </p:ext>
            </p:extLst>
          </p:nvPr>
        </p:nvGraphicFramePr>
        <p:xfrm>
          <a:off x="802637" y="1932199"/>
          <a:ext cx="1058672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스킬을 분해 및 조합하는 시스템과 해당 시스템의 기초가 되는 구조와 지원하는 시스템을 총괄하여 부르는 명칭이다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스킬을 플레이어가 원하는 형태로 커스텀 하는 것으로 플레이어 개개인이 자신만의 스킬을 가질 수 있게 하여 캐릭터에 대한 애착을 가질 수 있게 기획하였다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2CEB-7B20-72E0-E918-EEB58789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3DDAD8B-22F1-9AB5-7B5C-B93E69F8CE66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기본 설계 구조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4F247E-AEE3-C7E6-05F1-EE737DB27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76122"/>
              </p:ext>
            </p:extLst>
          </p:nvPr>
        </p:nvGraphicFramePr>
        <p:xfrm>
          <a:off x="802637" y="1261639"/>
          <a:ext cx="1058672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 커스텀 시스템에 사용할 수 있게 스킬을 분해 및 결합할 수 있는 구조로 설계한다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일부 스킬을 제외한 대부분의 스킬을 분해하여 스킬 커스텀에 사용할 수 있게 설계하는 것으로 스킬을 습득하는 것이 단순히 스킬을 사용할 수 있게 되는 것이 아니라 기본의 스킬을 보완하거나 새로운 스킬을 만들 수 있게 하여 플레이어가 더욱 다양한 경험을 할 수 있게 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0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1F989-93B4-3235-31ED-52DF2AFFD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8B4CCA1-E97E-F5FE-5CAE-7EC0CAE54B2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숙련도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F13AAC-C772-6E56-BD2F-014123EE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644853"/>
              </p:ext>
            </p:extLst>
          </p:nvPr>
        </p:nvGraphicFramePr>
        <p:xfrm>
          <a:off x="802637" y="3946195"/>
          <a:ext cx="105867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공격 또는 스킬 사용 시 사용한 무기 및 해당 스킬의 계열 등의 숙련도가 상승하고 숙련도에 비례하여 공격 및 스킬의 위력이 상승하는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스킬 사용 시 착용 무기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사용 스킬을 포함하는 대분류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사용 스킬의 숙력도를 종합하여 위력을 반영하는 것으로 플레이어가 한 가지 계열의 스킬 만을 사용하더라도 같은 계열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무기를 사용하는 스킬을 사용하기 쉽게 하여 플레이어가 다양한 스킬을 사용할 수 있고 다양한 스킬을 사용하기 위해 소모되는 시간을 단축 시킨다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다양한 스킬을 습득하고 조합해야 하는 스킬 커스텀 시스템의 진입 장벽을 낮춘다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1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분해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B8DD0B9-F07E-3A64-EA33-6D2480B59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20006"/>
              </p:ext>
            </p:extLst>
          </p:nvPr>
        </p:nvGraphicFramePr>
        <p:xfrm>
          <a:off x="802637" y="1932199"/>
          <a:ext cx="1058672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스킬을 동작에 따라서 분해하고 개별 스킬로 취급하여 사용 할 수 있는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스킬을 습득하는 것에 스킬 커스텀 시스템에 사용할 재료를 획득한다는 의미를 부여하여 스킬 습득의 가치를 상승시켜 플레이어가 적극적으로 새로운 스킬을 탐색하고 습득하게 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307B-9334-9F14-8FF2-DD8908BE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3C759D-E88B-FC05-1CD0-2CF8EBBF3DF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조합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9BDE4B-DB46-B085-527C-A4F9DD43D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10312"/>
              </p:ext>
            </p:extLst>
          </p:nvPr>
        </p:nvGraphicFramePr>
        <p:xfrm>
          <a:off x="802637" y="1932199"/>
          <a:ext cx="1058672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 분해 시스템으로 분해한 스킬을 조합하여 스킬을 만드는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해당 시스템을 활용하여 플레이어가 기존의 스킬의 단점을 보완하고 새로운 스킬을 만들 수 있게 하여 기존보다 다양한 경험을 할 수 있게 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844539-0D1A-C089-ED97-CE949BDD3B4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69898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7738213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65562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즉발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7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037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발산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사전 단계에 충전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06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1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09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피니쉬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직전 단계에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필요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429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2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5ACCB-C28D-5C11-4D17-A610504DD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88E3025-6D7D-8612-74A4-DE7F0865B50A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스킬 커스텀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규칙 및 알고리즘</a:t>
            </a:r>
            <a:endParaRPr lang="en-US" altLang="ko-KR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FF7B99-585F-93D6-4204-5F15D2069820}"/>
              </a:ext>
            </a:extLst>
          </p:cNvPr>
          <p:cNvSpPr/>
          <p:nvPr/>
        </p:nvSpPr>
        <p:spPr>
          <a:xfrm>
            <a:off x="841239" y="1307829"/>
            <a:ext cx="2003897" cy="104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사전 준비</a:t>
            </a:r>
            <a:endParaRPr lang="en-US" altLang="ko-KR" sz="1400" b="1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메인 특성 숙련도 충족</a:t>
            </a:r>
            <a:endParaRPr lang="en-US" altLang="ko-KR" sz="1200" dirty="0"/>
          </a:p>
          <a:p>
            <a:pPr algn="ctr"/>
            <a:r>
              <a:rPr lang="ko-KR" altLang="en-US" sz="1200" dirty="0"/>
              <a:t>조합에 사용할 스킬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2A8456-FA8D-2F20-3350-B350DDA893E4}"/>
              </a:ext>
            </a:extLst>
          </p:cNvPr>
          <p:cNvSpPr/>
          <p:nvPr/>
        </p:nvSpPr>
        <p:spPr>
          <a:xfrm>
            <a:off x="3205060" y="1307829"/>
            <a:ext cx="2003897" cy="104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스킬 커스텀 버튼 클릭</a:t>
            </a:r>
            <a:endParaRPr lang="en-US" altLang="ko-KR" sz="1400" b="1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200" dirty="0"/>
              <a:t>메인 특성으로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사용 가능 계열 표기</a:t>
            </a:r>
            <a:endParaRPr lang="en-US" altLang="ko-KR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04A875-30A8-82C3-3E89-81AE07B522DD}"/>
              </a:ext>
            </a:extLst>
          </p:cNvPr>
          <p:cNvSpPr/>
          <p:nvPr/>
        </p:nvSpPr>
        <p:spPr>
          <a:xfrm>
            <a:off x="5568881" y="1307829"/>
            <a:ext cx="2003897" cy="104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메인 특성 계열 선택</a:t>
            </a:r>
            <a:endParaRPr lang="en-US" altLang="ko-KR" sz="14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선택 특성 계열에 맞는</a:t>
            </a:r>
            <a:r>
              <a:rPr lang="en-US" altLang="ko-KR" sz="1200" dirty="0"/>
              <a:t> </a:t>
            </a:r>
            <a:r>
              <a:rPr lang="ko-KR" altLang="en-US" sz="1200" dirty="0"/>
              <a:t>무기를 사용하는 스킬만 표기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5701A6-FD11-022D-0632-B7D3FA2812E5}"/>
              </a:ext>
            </a:extLst>
          </p:cNvPr>
          <p:cNvSpPr/>
          <p:nvPr/>
        </p:nvSpPr>
        <p:spPr>
          <a:xfrm>
            <a:off x="7932702" y="1307829"/>
            <a:ext cx="2003897" cy="1046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조합할 스킬 선택</a:t>
            </a:r>
            <a:endParaRPr lang="en-US" altLang="ko-KR" sz="14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선택한 스킬과 같은 무기를 사용하는 스킬만 표기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0754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A8BA5-6177-AAA1-20C9-BE78F5FF0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92C7A79-646F-DB5A-CB5D-6D34932EA630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동작 딜레이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516FA0-E3D5-7F5C-BFFD-DAA91D39A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823918"/>
              </p:ext>
            </p:extLst>
          </p:nvPr>
        </p:nvGraphicFramePr>
        <p:xfrm>
          <a:off x="802637" y="1932199"/>
          <a:ext cx="1058672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 조합 시 전후 스킬의 동작에 따른 딜레이를 적용하는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스킬을 조합하는 과정에서 플레이어가 전후 스킬 간의 딜레이를 계산하여 최적의 스킬 조합을 찾게 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7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0426-96CA-2896-EA09-51118C649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3CAA7A0-334D-BF32-8AB0-DA8D8C13F76D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동작 예측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C17E910-4D27-FEE2-0A67-263E47FAE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93584"/>
              </p:ext>
            </p:extLst>
          </p:nvPr>
        </p:nvGraphicFramePr>
        <p:xfrm>
          <a:off x="802637" y="1932199"/>
          <a:ext cx="1058672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86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스킬 커스텀 과정에서 캐릭터의 동작 상태를 예측하여 표기하는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스킬을 커스텀 하는 과정에서 소모되는 시간을 단축하고 플레이어가 받을 피로를 감소 시킨다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7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8031</TotalTime>
  <Pages>7</Pages>
  <Words>417</Words>
  <Characters>0</Characters>
  <Application>Microsoft Office PowerPoint</Application>
  <DocSecurity>0</DocSecurity>
  <PresentationFormat>와이드스크린</PresentationFormat>
  <Lines>0</Lines>
  <Paragraphs>63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스킬 커스텀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4631</cp:revision>
  <dcterms:modified xsi:type="dcterms:W3CDTF">2025-04-22T17:05:38Z</dcterms:modified>
  <cp:version>9.103.97.45139</cp:version>
</cp:coreProperties>
</file>