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6"/>
  </p:notesMasterIdLst>
  <p:sldIdLst>
    <p:sldId id="258" r:id="rId2"/>
    <p:sldId id="266" r:id="rId3"/>
    <p:sldId id="267" r:id="rId4"/>
    <p:sldId id="33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39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CECE"/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5" autoAdjust="0"/>
    <p:restoredTop sz="94660"/>
  </p:normalViewPr>
  <p:slideViewPr>
    <p:cSldViewPr snapToGrid="0" snapToObjects="1" showGuides="1">
      <p:cViewPr>
        <p:scale>
          <a:sx n="100" d="100"/>
          <a:sy n="100" d="100"/>
        </p:scale>
        <p:origin x="1098" y="288"/>
      </p:cViewPr>
      <p:guideLst>
        <p:guide orient="horz" pos="2160"/>
        <p:guide pos="3840"/>
        <p:guide orient="horz" pos="730"/>
        <p:guide pos="435"/>
        <p:guide pos="7239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상태 이상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444449"/>
              </p:ext>
            </p:extLst>
          </p:nvPr>
        </p:nvGraphicFramePr>
        <p:xfrm>
          <a:off x="1660493" y="1389380"/>
          <a:ext cx="231171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718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556393"/>
              </p:ext>
            </p:extLst>
          </p:nvPr>
        </p:nvGraphicFramePr>
        <p:xfrm>
          <a:off x="1700847" y="2636520"/>
          <a:ext cx="879030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상태 이상 목록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C14D74C5-87DF-4A33-A554-31AAFF8FD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780481"/>
              </p:ext>
            </p:extLst>
          </p:nvPr>
        </p:nvGraphicFramePr>
        <p:xfrm>
          <a:off x="966152" y="1508760"/>
          <a:ext cx="1025969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2190113699"/>
                    </a:ext>
                  </a:extLst>
                </a:gridCol>
                <a:gridCol w="1259205">
                  <a:extLst>
                    <a:ext uri="{9D8B030D-6E8A-4147-A177-3AD203B41FA5}">
                      <a16:colId xmlns:a16="http://schemas.microsoft.com/office/drawing/2014/main" val="1576490075"/>
                    </a:ext>
                  </a:extLst>
                </a:gridCol>
                <a:gridCol w="3588068">
                  <a:extLst>
                    <a:ext uri="{9D8B030D-6E8A-4147-A177-3AD203B41FA5}">
                      <a16:colId xmlns:a16="http://schemas.microsoft.com/office/drawing/2014/main" val="424383915"/>
                    </a:ext>
                  </a:extLst>
                </a:gridCol>
                <a:gridCol w="4153218">
                  <a:extLst>
                    <a:ext uri="{9D8B030D-6E8A-4147-A177-3AD203B41FA5}">
                      <a16:colId xmlns:a16="http://schemas.microsoft.com/office/drawing/2014/main" val="1925663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634399"/>
                  </a:ext>
                </a:extLst>
              </a:tr>
              <a:tr h="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기절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대상을 기절 시켜 모든 행동을 제한한다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858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빙결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대상을 얼려 모든 행동을 제한한다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냉기로 인한 둔화를 지속적으로 받을 경우 걸리기도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492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석화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대상을 돌로 만들어 모든 행동을 제한한다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석화 시 모든 이동이 제한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609778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수면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대상을 잠들게 만들어 모든 행동을 제한한다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피해를 받을 경우 수면이 풀린다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1617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혼란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대상을 혼란에 빠트려 모든 행동을 제한한다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무작위 방향으로 이동한다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91987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공포에 빠트려 모든 행동을 제한한다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반대 방향으로 이동한다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9700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매혹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대상을 매혹하여 모든 행동을 제한한다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시전자의 방향으로 이동한다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2311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시전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침묵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대상의 스킬 시전을 제한한다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74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이동 불가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속박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대상의 이동과 이동을 동반하는 스킬을 제한한다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55733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지속 피해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대상을 중독 시켜 지속적인 피해를 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중독 상태가 중첩될 경우 지속시간과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피해량이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352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출혈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대상에게 상처를 내서 지속적인 피해를 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행동을 할 경우 추가적인 피해와 지속시간이 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76203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 제한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둔화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대상의 이동 속도를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9428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대상의 시야를 감소 시킨다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537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30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Pages>17</Pages>
  <Words>174</Words>
  <Characters>0</Characters>
  <Application>Microsoft Office PowerPoint</Application>
  <DocSecurity>0</DocSecurity>
  <PresentationFormat>와이드스크린</PresentationFormat>
  <Lines>0</Lines>
  <Paragraphs>49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상태 이상 기획서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613</cp:revision>
  <dcterms:modified xsi:type="dcterms:W3CDTF">2024-02-20T10:23:09Z</dcterms:modified>
  <cp:version>9.103.97.45139</cp:version>
</cp:coreProperties>
</file>