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sldIdLst>
    <p:sldId id="258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990" y="108"/>
      </p:cViewPr>
      <p:guideLst>
        <p:guide orient="horz" pos="2160"/>
        <p:guide pos="3840"/>
        <p:guide orient="horz" pos="730"/>
        <p:guide pos="435"/>
        <p:guide pos="7239"/>
        <p:guide pos="888"/>
        <p:guide pos="67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7BEF-8182-54B1-9C2C-F7592808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6DCFC10-0B25-9E5B-A9BC-310F781338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64BB45-4DE9-13C6-D49A-8E9BA161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19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높은 기동성을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다양한 종류의 이동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스킬과 연계 시 효과가 증가하는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스킬 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거리에 비례하여 다음 공격을 강화하는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F77F-D992-5495-5C40-7B094F16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CF02F4-7BE2-18BF-BBDE-A2A2E74626B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3BE87-D770-399F-2A65-1B9A64C3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41738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종남에서 배울 수 있는 스킬들로 검을 사용한 방어와 반격을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방어하고 반격하는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충전하여 느리지만 강한 공격을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반격 성공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완전 충전 시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83C-4A94-DF38-9928-B4B6DAA9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E54EF5E-CAF5-8B50-146C-A5B9B1447F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2F4642-86FE-8F15-EDEA-C3B13CCB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5451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마교에서 배울 수 있는 스킬들로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능력치를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보유량을 증가시키는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보유량에 비례하여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EE67F-2B59-FE48-7345-078264C1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7619B4-5114-5461-83B1-908F8C66FCE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E9B0AD-4856-A030-514A-1505690D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83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혈교에서 배울 수 있는 스킬들로 피와 독을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능력치를 상승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시 상대의 체력을 흡수하는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소비 시 공격에 독 피해를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4559-D39E-7125-F9DC-916A6402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5845A9F-934C-D15E-8422-8EA22C2BD0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하오문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769134-C322-D38F-5FB9-DA31C961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278"/>
              </p:ext>
            </p:extLst>
          </p:nvPr>
        </p:nvGraphicFramePr>
        <p:xfrm>
          <a:off x="1053306" y="1158875"/>
          <a:ext cx="1008221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하오문에서 전투 스킬은 전무하며 거래에 활용되는 스킬들이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판매 시 수익을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구매 시 비용을 감소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A024-2215-4C50-7A51-01353A34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5AC7A6-D14E-61BD-AE0E-73888C8226B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87DBA-AEE1-032D-5C47-EB0E5112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3067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달의 무공과 해의 도술을 사용해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달의 표식을 새기는 무공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해의 표식을 새기는 도술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해의 표식이 새겨진 적에게 다른 표식을 새겼을 때 피해를 주는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표식에 추가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993F-7A56-4463-0E65-A14DFC2D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89E32E-C9BF-2586-F129-B48EE9323D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44804A-69FC-451E-88A9-EB67F74C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235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결계와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저주로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쳐서 받는 피해를 감소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부적을 부착하여 적의 능력치를 감소 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스킬에 추가 효과를 부여하는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저주 스킬에 추가 효과를 부여하는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1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80D1C-6744-41D4-9ABC-617715A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9392"/>
              </p:ext>
            </p:extLst>
          </p:nvPr>
        </p:nvGraphicFramePr>
        <p:xfrm>
          <a:off x="1053306" y="1143293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이용하지 않는 도술과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체술로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번개를 내리쳐 적을 공격하는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먼 거리를 빠르게 이동하는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적들의 위치를 파악하는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약점을 파악하는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71344"/>
              </p:ext>
            </p:extLst>
          </p:nvPr>
        </p:nvGraphicFramePr>
        <p:xfrm>
          <a:off x="2765266" y="2194560"/>
          <a:ext cx="66582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조금 더 화려하고 역동적으로 만든다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연구하고 사용하며 게임을 더욱 깊게 즐기게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41186"/>
              </p:ext>
            </p:extLst>
          </p:nvPr>
        </p:nvGraphicFramePr>
        <p:xfrm>
          <a:off x="2477769" y="1158875"/>
          <a:ext cx="7236461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가능한 스킬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불가능한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영향을 주지 않는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 및 추적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제작에 관련된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69345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800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소속되지 않아도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가입 시 지급되는 기본적인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1402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소속되어 배우고 사용할 수 있는 스킬이다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41988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23128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22203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3016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없는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046C-1AC3-1C00-304E-819CA98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593BC8-284A-0B1C-53ED-678B7E69F8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54E52-E466-8E3C-8280-E98DBFC5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09610"/>
              </p:ext>
            </p:extLst>
          </p:nvPr>
        </p:nvGraphicFramePr>
        <p:xfrm>
          <a:off x="1150692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토벌단에서 지급 되는 기본 스킬과 문파에서 공통으로 사용하는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회피에 사용되는 회피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짧은 거리를 빠르게 움직일 수 있는 이동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기초적인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몬스터의 위치를 파악할 수 있는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빠르게 체력과 지구력을 회복 할 수 있는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영약 아이템 제작의 기본이 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2F26-9422-96FA-F64F-CBCF946B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F3AC6F-AB34-8747-E1AD-8405A98529D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컨셉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CC03D-485A-8F9A-46D3-D419FFFA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3409"/>
              </p:ext>
            </p:extLst>
          </p:nvPr>
        </p:nvGraphicFramePr>
        <p:xfrm>
          <a:off x="1054893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개방에서 배울 수 있는 스킬들로 회피를 중심으로 근접에서 빠른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근접 거리에서 빠른 연속 공격을 가하는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일시적으로 회피율이 급격하게 증가하는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회피율을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 성공 시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액티브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AD72-0971-C198-8C13-C987CD8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CB46E2-33E4-D714-FC43-B6F648A0BC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C0065-9E56-CEE9-CF10-77217CF37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0319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소림에서 배울 수 있는 스킬들로 높은 체력과 방어력을 중심으로 근접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회복할 수 있는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보유한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비례하여 능력치가 증가하는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F44-524E-98A7-C43F-D0867365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8BFDCF-FD19-5C22-C08A-9DBCEEA8C8E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2F057E-40AA-9A05-1CA6-E160BF26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304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공격을 흘리고 다양한 기술을 연계하여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캐스팅 시간 동안 지속적인 피해를 주고 종료 시 강한 피해를 주는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피해를 감소시키는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연계할 수록 능력치가 증가하는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지구력을 상승시키는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93D2-BF87-E9C8-BE71-E328A2A3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60F5E1-3967-33C0-4717-7E842089D24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EE6146-1DC7-AD38-4D97-C7C39ED3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845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화산에서 배울 수 있는 스킬들로 다양한 공격을 연속으로 사용하여 화려한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획득하는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 속도를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획득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Pages>17</Pages>
  <Words>774</Words>
  <Characters>0</Characters>
  <Application>Microsoft Office PowerPoint</Application>
  <DocSecurity>0</DocSecurity>
  <PresentationFormat>와이드스크린</PresentationFormat>
  <Lines>0</Lines>
  <Paragraphs>195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469</cp:revision>
  <dcterms:modified xsi:type="dcterms:W3CDTF">2024-02-20T10:34:11Z</dcterms:modified>
  <cp:version>9.103.97.45139</cp:version>
</cp:coreProperties>
</file>