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282" r:id="rId3"/>
    <p:sldId id="259" r:id="rId4"/>
    <p:sldId id="284" r:id="rId5"/>
    <p:sldId id="261" r:id="rId6"/>
    <p:sldId id="262" r:id="rId7"/>
    <p:sldId id="285" r:id="rId8"/>
    <p:sldId id="264" r:id="rId9"/>
    <p:sldId id="291" r:id="rId10"/>
    <p:sldId id="286" r:id="rId11"/>
    <p:sldId id="292" r:id="rId12"/>
    <p:sldId id="268" r:id="rId13"/>
    <p:sldId id="287" r:id="rId14"/>
    <p:sldId id="293" r:id="rId15"/>
    <p:sldId id="294" r:id="rId16"/>
    <p:sldId id="288" r:id="rId17"/>
    <p:sldId id="301" r:id="rId18"/>
    <p:sldId id="302" r:id="rId19"/>
    <p:sldId id="289" r:id="rId20"/>
    <p:sldId id="303" r:id="rId21"/>
    <p:sldId id="304" r:id="rId22"/>
    <p:sldId id="290" r:id="rId23"/>
    <p:sldId id="305" r:id="rId24"/>
    <p:sldId id="306" r:id="rId25"/>
    <p:sldId id="295" r:id="rId26"/>
    <p:sldId id="307" r:id="rId27"/>
    <p:sldId id="283" r:id="rId28"/>
    <p:sldId id="296" r:id="rId29"/>
    <p:sldId id="308" r:id="rId30"/>
    <p:sldId id="309" r:id="rId31"/>
    <p:sldId id="297" r:id="rId32"/>
    <p:sldId id="311" r:id="rId33"/>
    <p:sldId id="298" r:id="rId34"/>
    <p:sldId id="313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17" userDrawn="1">
          <p15:clr>
            <a:srgbClr val="A4A3A4"/>
          </p15:clr>
        </p15:guide>
        <p15:guide id="4" orient="horz" pos="21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43" autoAdjust="0"/>
    <p:restoredTop sz="94878" autoAdjust="0"/>
  </p:normalViewPr>
  <p:slideViewPr>
    <p:cSldViewPr snapToGrid="0" showGuides="1">
      <p:cViewPr varScale="1">
        <p:scale>
          <a:sx n="109" d="100"/>
          <a:sy n="109" d="100"/>
        </p:scale>
        <p:origin x="1104" y="90"/>
      </p:cViewPr>
      <p:guideLst>
        <p:guide orient="horz" pos="2160"/>
        <p:guide pos="3840"/>
        <p:guide pos="3817"/>
        <p:guide orient="horz" pos="21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4B704-B8E8-42D3-ADE6-0C88E7E83940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A0544-DA58-40A1-996C-7A0160973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6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A0544-DA58-40A1-996C-7A0160973B4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11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C2233-4BE0-4C9E-8D3F-C32CE0138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CD4F5-BD58-472C-85BB-45225002B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56699-D919-425B-9159-8387A972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2130-66D2-4C10-9A73-3AB78F7BA7F2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EE70B-D7EC-4FB5-9BCF-92B4391A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C9B5C-A32B-43FA-9A0E-6BCB67EC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7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7B661-3F62-4E26-A731-447D1272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8A8DD7-41AD-443C-832A-83681D26A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D37D3A-3447-4427-BCB4-454C9C1C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2130-66D2-4C10-9A73-3AB78F7BA7F2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716FA-3463-41B3-A500-69EFFC8C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84FB9-5D99-43CB-BE16-63B918A7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37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456F5E-D85A-4989-852C-EC0C0B6E8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63A751-010D-438F-9547-FEAD3A1B2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E2ED6-DBAF-47B9-8B89-8993FD5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2130-66D2-4C10-9A73-3AB78F7BA7F2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FDBB4-5A96-4715-9037-D6EBE7A7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611226-5A3B-4C48-BB78-39E3E547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52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BEEBA-8604-4A17-8C24-15FF58C6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E8709-AEF0-407C-965B-C8611665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3D706-17A7-4D74-A1B4-6CC3589A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2130-66D2-4C10-9A73-3AB78F7BA7F2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030A2-15EA-430E-8666-0FAF1741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342BE-3818-48CF-A501-718EBDD5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09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B1477-1ED2-4073-837B-8EA81BD9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C0C398-7B18-427A-9901-15CF4D465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73C6A-BF6D-4DEF-99B6-0BB1136F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2130-66D2-4C10-9A73-3AB78F7BA7F2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EA372A-DB5A-4D9A-B4B5-FBEA9F92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94958-DCFE-465D-9443-32294233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91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1B0CF-5011-4E9E-A50C-911D9461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6556A-EC79-428B-ACAA-ABD53675D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B6D74B-F787-4FC4-ADBB-D87BFF892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30DF9-0F3C-49E5-AC51-9F28199F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2130-66D2-4C10-9A73-3AB78F7BA7F2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4AA3D3-BB3B-4FD5-8468-5112A81D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0F4CED-8024-45E7-8295-2C4D779A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48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DC8F0-4A9D-4452-A69C-C673DAC0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CB752E-782C-415F-9D72-F7962EB91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82A8F1-CD76-47A0-B0B5-3B2017BFF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0AA0F4-1DF3-4F48-AEAE-751C96C3E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593399-3B1B-4F27-8FE8-B14EAF48D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A62667-C0E7-45A4-B59A-3B1506D7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2130-66D2-4C10-9A73-3AB78F7BA7F2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B5F894-5CEC-496B-9831-472466BA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2FE4D7-A47F-4160-9724-D6781BE7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59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BF589-77FB-4DEC-9964-AF24694D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4B2852-7E08-4149-AA02-22460CE6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2130-66D2-4C10-9A73-3AB78F7BA7F2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3A3520-1C6F-4ADF-B030-D63D0A53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9A59AD-6052-42CC-9008-D087C883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8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A85A30-7296-45ED-91E9-6B07847B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2130-66D2-4C10-9A73-3AB78F7BA7F2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EB4E94-6079-4A8F-BEC8-45AA82C5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CF539F-F35D-4CBD-ADD7-7C4378D6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47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1D19B-3747-47DB-A6BF-28D07A75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AD92A-F64C-411E-BF6C-18B6848B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FC172C-684B-444D-86B0-79E3F3FB4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5C2910-CD63-496C-B26F-7917B344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2130-66D2-4C10-9A73-3AB78F7BA7F2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484199-FB4B-467A-B199-B6057E96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02D3D0-03A4-4328-B24E-5DA9DCB0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11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318FC-287C-41E0-A717-4C91D11C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0FBDE0-863A-4F78-AA75-92079E4C5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FBF850-AB46-4806-977C-01E44E98C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2E8F63-540F-4855-ABE3-11C09C0D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2130-66D2-4C10-9A73-3AB78F7BA7F2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000DA-AED5-473C-9DCE-97B50387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8D1543-09DB-4D01-ACDB-35BB18D5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49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DC92F1-B2D3-4F6B-9240-BF35958DC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24CFD7-889F-4B0D-B213-E1F117002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93F3A-0E97-419A-8038-41585EDBF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F2130-66D2-4C10-9A73-3AB78F7BA7F2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24B7F-EA33-49DD-A1A3-4D8C33E97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BD3497-1E69-4954-9460-17005D8C7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568A8-1ABB-4894-9688-56950BFA6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75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887204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928327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61660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61660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355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B6D10-C934-3C55-E5D5-1D65FB3E0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952D509-3E18-6D40-E3ED-6E3CCC43637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무당 스킬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/>
        </p:nvGraphicFramePr>
        <p:xfrm>
          <a:off x="0" y="3475038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청류검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굳이치는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검기를 길게 늘려 연속으로 휘두르고 마지막에 강하게 베어 가른다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청류검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몰아치는 폭포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검기로 적을 연속으로 찔러 공격하고 마지막에 강하게 찌른다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청류검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범랑하는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파도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검기를 길게 늘려 넓게 휘둘러 공격하고 마지막에 뛰어오르며 수평으로 강하게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3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태청검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검기를 여러 갈래로 나누어 연속으로 베고 마지막에 강하게 내리친다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55%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태청검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청강진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검기를 여러 갈래로 길게 늘려서 넓은 범위를 공격하여 진을 펼치고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마지막에 회전하며 수평으로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400%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75039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태청검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청하류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길게 늘린 검기로 적을 연속으로 베고 마지막에 강하게 찌른다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4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태청검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폭하류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검기를 여러 갈래로 길게 늘려 연속으로 내리쳐 공격하고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마지막에 강하게 내리친다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90%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04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태극혜검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태극의 진을 펼쳐 적의 공격을 흘려 방어하고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마지막에 거대한 검기로 적을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받는 모든 피해를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350%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 피해의 총합의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50%.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면면부절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오랜 수련으로 얻는 막대한 내력으로 끊어지지 않는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유연한 검기를 만들다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무당 스킬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공격을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캔슬할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무당 스킬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적의 공격으로 스킬이 취소 되지 않는다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생생유전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몰아치는 강물처럼 공격을 연계할 수록 위력이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무당 스킬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및 연계 시간에 비례하여 공격력이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및 연계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까지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잔잔한 수면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무당 스킬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받는 피해를 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무당 스킬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받는 피해를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무당 스킬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및 연계 시간에 비례하여 피해가 추가로 감소한다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및 연계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시키고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까지 감소한다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96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7B297-BE6D-0F46-44C4-D381698D9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BBD8A0B-66D1-8AA9-042C-181FB13C870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매화 스킬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칠매겅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매화격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가볍게 내려 벤 다음 올려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내려 베기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올려 베기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/>
        </p:nvGraphicFramePr>
        <p:xfrm>
          <a:off x="1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칠매검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매화참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강하게 내려 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145%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칠매검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매화류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빠르게 이동하여 적들을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플레이어의 전방으로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이동하며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133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/>
        </p:nvGraphicFramePr>
        <p:xfrm>
          <a:off x="0" y="-111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칠매검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매화섬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빠르게 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스택을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획득한다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-111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낙화검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용오름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위로 회전하며 올려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65%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뛰어오른다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적들을 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띄운다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/>
        </p:nvGraphicFramePr>
        <p:xfrm>
          <a:off x="0" y="3476626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낙화검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나락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아래로 회전하며 적을 내리친다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공중에서만 사용 가능하다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110%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공중에 있는 적들을 낙하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45440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이십사수매화검법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매화분분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만개한 매화 꽃잎의 형상을 한 수많은 검기가 적들에게 빗발친다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55% 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157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이십사수매화검법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매영조하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만개한 매화 꽃잎의 형상을 한 수많은 검기가 적들에게 휘감아 덮친다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65% 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645D39E3-8B9B-616A-627A-620592F2500B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매화검수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화산의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쾌검이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매화의 형상으로 피어난다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사용하지 않는 스킬 사용 시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스택을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획득한다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까지 획득할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C7667DD4-E971-5611-1CD2-79CBBD789366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은은한 매화 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흩날리는 매화 잎이 몸을 감싼다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소비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초간 받는 피해가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감소한다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3911C6F7-A2BC-C529-0D64-F14502E2B4E0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화산의 절기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휘날리는 매화 잎이 적들을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획득 및 소비 시 적들에게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피해를 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73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D8EDD-15B8-B8F0-9CEA-54C120C23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2D3DC09-9878-5923-AD2A-260C9750497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곤륜</a:t>
            </a:r>
            <a:r>
              <a:rPr lang="ko-KR" altLang="en-US" dirty="0"/>
              <a:t> 스킬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1962F01-D4D2-9467-D89B-C54F388D2709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연아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빠르게 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 찔러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55%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9B13DC1D-0143-D15A-6463-A6220CD2EB09}"/>
              </a:ext>
            </a:extLst>
          </p:cNvPr>
          <p:cNvGraphicFramePr>
            <a:graphicFrameLocks noGrp="1"/>
          </p:cNvGraphicFramePr>
          <p:nvPr/>
        </p:nvGraphicFramePr>
        <p:xfrm>
          <a:off x="1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폭아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강하게 적을 내리친다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B0F6206-EB83-015C-D951-C9C9C99C44B7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맹아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적을 빠르고 깊게 찌른다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260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AF052-94A3-6008-6EB4-069CF0D7D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6DE06ECC-B072-A376-96DA-CDA0704108C3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용아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적을 강하게 내려 찍는다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7ADB7091-0DBA-C7A0-5E5B-845D9EEBC592}"/>
              </a:ext>
            </a:extLst>
          </p:cNvPr>
          <p:cNvGraphicFramePr>
            <a:graphicFrameLocks noGrp="1"/>
          </p:cNvGraphicFramePr>
          <p:nvPr/>
        </p:nvGraphicFramePr>
        <p:xfrm>
          <a:off x="6132514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빠르게 이동하며 적을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플레이어의 전방으로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이동하며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896C68C4-087D-C600-D061-E3B3460FF358}"/>
              </a:ext>
            </a:extLst>
          </p:cNvPr>
          <p:cNvGraphicFramePr>
            <a:graphicFrameLocks noGrp="1"/>
          </p:cNvGraphicFramePr>
          <p:nvPr/>
        </p:nvGraphicFramePr>
        <p:xfrm>
          <a:off x="-1" y="34655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환퇴보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후방으로 빠르게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플레이어의 후장으로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35521D5-2392-DC97-765E-03DD3187308B}"/>
              </a:ext>
            </a:extLst>
          </p:cNvPr>
          <p:cNvGraphicFramePr>
            <a:graphicFrameLocks noGrp="1"/>
          </p:cNvGraphicFramePr>
          <p:nvPr/>
        </p:nvGraphicFramePr>
        <p:xfrm>
          <a:off x="6132514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섬각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보이지 않는 속도로 적 뒤로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 뒤로 이동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122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AE0C0-1416-BCF0-54A0-E56437511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8A6D5038-8906-1625-E6C6-0C6E24E83F52}"/>
              </a:ext>
            </a:extLst>
          </p:cNvPr>
          <p:cNvGraphicFramePr>
            <a:graphicFrameLocks noGrp="1"/>
          </p:cNvGraphicFramePr>
          <p:nvPr/>
        </p:nvGraphicFramePr>
        <p:xfrm>
          <a:off x="0" y="-20637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무영보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그림자 조차 보이지 않는 속도로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중 적의 시야에서 벗어난다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BBB7923F-6D37-AB77-A47C-01ED4B810B45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맹진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공격에 가속도를 더해 위력을 증가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스킬로 이동한 거리에 비례하여 공격력이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스킬 사용 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이동 거리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당 공격력이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1E0DB132-0645-C8F2-901C-D9359E35BE96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민첩한 몸놀림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빠른 속도로 적을 공격을 회피한다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스킬로 이동 중에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회피률이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C445BE1E-09AD-4616-158B-4A4006A86698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격살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이동에 연계하여 공격의 위력을 증가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스킬 사용 직후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또는 캔슬 후 공격 스킬을 사용할 경우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위력이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988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FDB8B-1F4C-C558-B38A-ED7506384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D76F229-B233-A7D7-05D9-20CA997B7B0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종남 스킬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786A818-7B0A-D836-3C83-B9D040BAF3F7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모아 강하게 찌른다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125%~175%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14289EA1-4A4A-5D63-7973-286728588516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모아 강하게 내리친다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135%~185%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311E79C7-F2F2-4875-2356-4E4FC6317ACC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모아 강하게 올려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105%~155%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적들을 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띄운다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91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021A7-E322-AFD6-0491-9ECFB12FD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6110330-B482-6F14-C077-1EC5D1616D5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공용 스킬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4165F0A-7635-CF4C-38F6-471848C53DEA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구르기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논 타겟팅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몸을 굴러 공격을 피한다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몸을 굴려 공격을 회피한다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플레이어를 중심으로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기본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329E38A-F9B8-307F-6E90-72FC6A087619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미끄러지기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논 타겟팅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미끄러지며 빠르게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플레이어가 보는 방향으로 미끄러지며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기본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70ABC08-1A18-AD10-3AAF-F8EFFAC8F723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근력 수련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근력 수련으로 공격력을 상승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+ 10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11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DAB32-8BD7-ED38-C69A-BB73D77B7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0A96E73B-4A1E-EF38-2ED7-13C3C419711D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모아 강하게 수평으로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120%~170%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ADCA183A-B3E7-B98B-551D-CE153410FE48}"/>
              </a:ext>
            </a:extLst>
          </p:cNvPr>
          <p:cNvGraphicFramePr>
            <a:graphicFrameLocks noGrp="1"/>
          </p:cNvGraphicFramePr>
          <p:nvPr/>
        </p:nvGraphicFramePr>
        <p:xfrm>
          <a:off x="6132514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모으고 전방으로 돌진하며 내리친다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135%~185%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0.3m~0.5m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559DD61B-CEA6-A217-1065-6F630AF0BB6B}"/>
              </a:ext>
            </a:extLst>
          </p:cNvPr>
          <p:cNvGraphicFramePr>
            <a:graphicFrameLocks noGrp="1"/>
          </p:cNvGraphicFramePr>
          <p:nvPr/>
        </p:nvGraphicFramePr>
        <p:xfrm>
          <a:off x="-1" y="348456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모으고 전방으로 뛰어올라 내려친다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200%~250%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0.3m~0.5m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389049E-D00F-44C8-99D4-452232A915B4}"/>
              </a:ext>
            </a:extLst>
          </p:cNvPr>
          <p:cNvGraphicFramePr>
            <a:graphicFrameLocks noGrp="1"/>
          </p:cNvGraphicFramePr>
          <p:nvPr/>
        </p:nvGraphicFramePr>
        <p:xfrm>
          <a:off x="6132514" y="34655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모아 회전하며 내리 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70%~120%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123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05BAE-1651-EF7D-03AB-D948FA028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2EB26AE1-ADED-C34A-00F9-2E41D663F6B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모아 돌진하며 찌른다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150%~200%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0.3m~0.5m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4C7FA3F-D30B-E102-FAEF-BD49855749E3}"/>
              </a:ext>
            </a:extLst>
          </p:cNvPr>
          <p:cNvGraphicFramePr>
            <a:graphicFrameLocks noGrp="1"/>
          </p:cNvGraphicFramePr>
          <p:nvPr/>
        </p:nvGraphicFramePr>
        <p:xfrm>
          <a:off x="6132514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묵검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모으는 자세로 공격을 방어한다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종남 스킬 충전 중에 공격을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 방어한다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방어 후 받는 피해를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44A1380-F89D-BAD3-9405-1C38ADB369F7}"/>
              </a:ext>
            </a:extLst>
          </p:cNvPr>
          <p:cNvGraphicFramePr>
            <a:graphicFrameLocks noGrp="1"/>
          </p:cNvGraphicFramePr>
          <p:nvPr/>
        </p:nvGraphicFramePr>
        <p:xfrm>
          <a:off x="-1" y="34655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쏘아진 화살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쏘아진 화살 같은 기세로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종남 스킬 충전 시간에 비례하여 공격력이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까지 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524CC53-2EBA-B0D1-1F0A-B180612DC072}"/>
              </a:ext>
            </a:extLst>
          </p:cNvPr>
          <p:cNvGraphicFramePr>
            <a:graphicFrameLocks noGrp="1"/>
          </p:cNvGraphicFramePr>
          <p:nvPr/>
        </p:nvGraphicFramePr>
        <p:xfrm>
          <a:off x="6132514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천하삼십육검법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천하를 삼식육분 하여 모든 공격을 방어하고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 방어 성공 시 다음 공격의 위력이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350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87EDB-7E7E-AA84-10A7-88656F725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10C7FE3-9645-0A8A-4011-D5BCD203FC6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마교</a:t>
            </a:r>
            <a:r>
              <a:rPr lang="ko-KR" altLang="en-US" dirty="0"/>
              <a:t> 스킬</a:t>
            </a: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96A9251E-56EB-C5E1-E73C-EF3B60EC212D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천마군림보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새미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사용하여 분신을 만들고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이동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전 위치에 플레이어 형상의 분신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생성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분신은 주위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에 적들을 도발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D87CF12B-34D5-C350-6860-19E2C4A5AF09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공간참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 지속 시간 중에 사용 가능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천마신공으로 공간을 가른다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95% 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2A4FD620-B7C0-EED9-3635-ED1A5CBAC8AF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흑염무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흑염을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무기에 둘려 공격을 강화한다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초에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지속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공격 시 적에게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흑염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부착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887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7DDD7-6234-E6B7-BB54-48BC22670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4CCD8F-8C05-4823-04A0-67F787FB5E23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새미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몸에 받아들여 신체능력을 강화 시키고 천마의 형태를 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방어력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지구력 회복 속도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52F3775-479C-5C56-DD83-11937F900E14}"/>
              </a:ext>
            </a:extLst>
          </p:cNvPr>
          <p:cNvGraphicFramePr>
            <a:graphicFrameLocks noGrp="1"/>
          </p:cNvGraphicFramePr>
          <p:nvPr/>
        </p:nvGraphicFramePr>
        <p:xfrm>
          <a:off x="6132514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망원무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천마신공으로 일대를 쑥대 밭으로 만든다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FC8B1B0E-C261-6479-A0C4-BFA701033739}"/>
              </a:ext>
            </a:extLst>
          </p:cNvPr>
          <p:cNvGraphicFramePr>
            <a:graphicFrameLocks noGrp="1"/>
          </p:cNvGraphicFramePr>
          <p:nvPr/>
        </p:nvGraphicFramePr>
        <p:xfrm>
          <a:off x="-1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마도천전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번개를 만들어 날린다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A0FF05F-9244-83FB-DC47-B69E6E44F086}"/>
              </a:ext>
            </a:extLst>
          </p:cNvPr>
          <p:cNvGraphicFramePr>
            <a:graphicFrameLocks noGrp="1"/>
          </p:cNvGraphicFramePr>
          <p:nvPr/>
        </p:nvGraphicFramePr>
        <p:xfrm>
          <a:off x="6132514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마옥염기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지옥의 화염을 만들어 적에게 던진다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317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EFA82-757D-BD2B-386A-0531A0331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E241134D-423A-1178-6DA4-D681585A36DE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극빙마공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대지를 얼려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이상 타격이 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얼린다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D8AFB6A8-4C27-BCBA-6DE8-F00050BE128B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극마도수련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고된 수련으로 높은 경지의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다룬다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최대치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사용 기술 사용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초간 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D6DFE129-3621-5B7C-3B4B-6DB5AD278942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파천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하늘에 다다른 천마신공이 규칙을 부순다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천마신공으로 상승하는 능력치는 능력치의 한계치를 넘어서 상승할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E6F98C37-AC6A-CA4D-F111-4D98827FF559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천마강림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적들을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플레이어 주위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에 적들에게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401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A9122-CF6B-8BA4-1251-D03535B8A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A513972-D502-B720-5B6D-965D473CCD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혈교</a:t>
            </a:r>
            <a:r>
              <a:rPr lang="ko-KR" altLang="en-US" dirty="0"/>
              <a:t> 스킬</a:t>
            </a: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CD269CA-3D38-C094-2077-CB0EDC1A9414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폭혈기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피를 폭파 시켜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대상이 잃은 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당에 위력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7B9E394F-D97D-DF64-DEF4-D8D062169378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혈어검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피로 검을 만들어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어검술을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펼친다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스택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획득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 타격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스택을 소비하여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추가 타격 발생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A04CD14A-CA20-B501-1754-620103839976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혈하망래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피로 만든 강을 만들어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75% 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556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338E4-1902-1DC9-2849-F09200371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B2C08A4-50F5-0351-BA03-74BEC03F7974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역천신공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혈마의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피로 신체 능력을 강화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소비한 체력에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당 공격력이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상승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까지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8979C894-D0A5-16AE-4A88-0AFB86C96A9D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피를 무기에 발라 공격을 강화한다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9EEE6B4D-61A8-34A2-CADC-EECA58F16BF7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 안개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 안개를 만들어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안개 속에서 플레이어의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회피률이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3AC97AFC-E4D7-2466-5CCB-DF86FD5C137C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천혈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피를 매개로 저주를 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방어력을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속도를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824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FEAB3-FD94-4975-A84D-221EDCEE0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E799917-CD88-D4F2-8B07-5CF88D6E7471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일대에 피의 비를 내려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3C256CE3-C0C2-41D6-C09E-A797BFAFE6B8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피의 갈망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피를 흘릴 수록 더욱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흉폭해진다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소비한 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당 공격력이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소비한 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당 이동 속도가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D179443C-A851-5F01-F9DE-357BB41DE630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독혈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혈관에 독을 흐르게 하여 피를 통해 독을 부여한다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체력을 소비한 모든 공격이 적을 중독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CFEE032D-300F-9F55-C273-0383C6E21629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적들의 피를 흡수해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가한 피해의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만큼 체력을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822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DF502-7DA3-6BF2-2BD9-15DB53809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5AF1DCE-095A-D7B5-FABF-0609DDDA61D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일월신교</a:t>
            </a:r>
            <a:r>
              <a:rPr lang="ko-KR" altLang="en-US" dirty="0"/>
              <a:t> 스킬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1AADC6F-460E-979B-D865-7B8EB3A76552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-19049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월무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빠르게 사선으로 올려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달의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6F7B5723-6645-812A-B3BE-3467203A172A}"/>
              </a:ext>
            </a:extLst>
          </p:cNvPr>
          <p:cNvGraphicFramePr>
            <a:graphicFrameLocks noGrp="1"/>
          </p:cNvGraphicFramePr>
          <p:nvPr/>
        </p:nvGraphicFramePr>
        <p:xfrm>
          <a:off x="0" y="3475039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월무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반달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빠르게 내려 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달의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42388DD1-4D6F-9A42-BF7B-D51936E5194A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4646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월무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그믐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강하게 올려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달의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665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E7C53-1DAC-2EBA-7F09-5F608BF84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004F36FF-AC7B-D835-DB8D-E4ED900384CA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월무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만월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수평으로 강하게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105%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달의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07929C6-FFA2-1779-0B9B-470307207DF0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일술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흑점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부적을 적에게 붙여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C6A7B38F-5BDD-6DC5-C2CD-4C06EB44A3B8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일술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태양풍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부적으로 열기를 만들어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D408EAD-8761-AA37-682C-7CEAE410F837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일술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파동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부적으로 충격파를 만들어 적을 밀어낸다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밀어낸다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86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수련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수련으로 지구력을 상승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+ 10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B12DC6BB-BBA0-D324-5881-327EB7DB785D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75039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자신 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몬스터의 흔적을 찾아 위치를 파악한다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플레이어를 중심으로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100m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있는 몬스터의 위치를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지도에 표시한다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9946B5F1-9B75-2139-8545-4980858139A4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휴식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자리에 앉아 휴식을 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휴식을 취하는 동안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체력과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지구력을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0D3B0BEC-9602-9385-61EF-88D14EEDB5B7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기초 영약 제조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기초적인 영약 제조에 대한 지식을 습득한다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영약 제조실에서 재료를 소비하여 초급 영약을 제조할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838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03DCC-1D77-5CE8-534C-67D4DCC5C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B671D7D-B806-0BA7-E96C-88B814BC0BF9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일술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홍염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부적으로 불의 광선을 발사한다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62EEC106-578E-7005-24A4-74CA63173104}"/>
              </a:ext>
            </a:extLst>
          </p:cNvPr>
          <p:cNvGraphicFramePr>
            <a:graphicFrameLocks noGrp="1"/>
          </p:cNvGraphicFramePr>
          <p:nvPr/>
        </p:nvGraphicFramePr>
        <p:xfrm>
          <a:off x="6132514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교차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해와 달이 교차할 때 위력이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월무를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사용한 다음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해술을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사용하거나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해술을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사용한 다음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월무를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사용할 경우 다음 공격의 위력이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AFC1BD63-9166-DB59-5F11-B1173305BCD7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월식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해의 표식이 새겨진 적에게 달의 표식을 새길 때 표식이 폭발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31EB9649-E52A-51DF-117C-FAC41D8F4AEB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달의 표식이 새겨진 적에게 해의 표식을 새길 때 표식이 폭발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460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D3818-4531-7244-BC2E-38316C35C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84052E7-52FC-2688-9E9A-8D4A4D6189B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좌도방</a:t>
            </a:r>
            <a:r>
              <a:rPr lang="ko-KR" altLang="en-US" dirty="0"/>
              <a:t> 스킬</a:t>
            </a: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35A47741-EE34-D565-C9F5-A4DA2C3C152F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멸혼부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부적으로 영혼에 직접적인 타격을 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65%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방어력을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9A0E7D8-91DA-349C-30B9-BC15CB66EDFE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빙결부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부적으로 적에게 빙결의 저주를 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얼린다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A2BF4BE-AA49-8614-2CD6-5A14763AD7FC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추적부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부적을 적에게 부탁해 위치를 파악한다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 동안 대상의 위치를 지도에 표시한다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258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2EE1F-32E1-64A0-84CC-4E40D240E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48A5458-FE7E-2BFE-A6B3-22693AF07D03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흡혼부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적들을 빨아들이는 저주를 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 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범위 내에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적들을 중심으로 모은다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71E25B5-1983-EA8A-4886-F128AB9BA424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원혼막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부적을 사용해 피해를 감소 시키는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펼친다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생성한다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안에서 입는 피해를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BAF24508-485E-7199-F0B4-DA25553CFC04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진혼진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부적을 사용해 적들을 약하 시키는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펼친다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생성한다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안에서 입는 피해를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802FC695-2803-0839-7F7F-E0DD2BA04C44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십영봉진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부적을 사용해 적들의 움직임을 봉하고 피해를 주는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펼친다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생성한다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25%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안에서 대상의 이동 속도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834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1D2DB-BAA1-BA6C-FEEB-A46EC08D3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FFA399F-071F-1EF7-1AC8-1C51F17BF60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우도방</a:t>
            </a:r>
            <a:r>
              <a:rPr lang="ko-KR" altLang="en-US" dirty="0"/>
              <a:t> 스킬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C10FB90-07C2-D140-752E-8C567E82E67F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낙뢰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번개를 불러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1F218505-55D5-C20B-A6AE-4ACA4CF0C886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칼바람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날카로운 바람으로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65A55716-A87E-541A-D150-6E694D50B25C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땅에서 날카로운 바위를 생성하여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439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99142-8A87-821F-313B-D4C38A813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24EA336-EC8E-C0E8-7846-4C1119ADAB6E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땅을 접어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2.5m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순간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7D51215E-B460-2D3D-0885-E185EAD645E2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호접방호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피해를 막아 주는 나비를 만든다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번의 피해를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시켜준다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8CAFF4A0-759D-AC06-A9FC-AF9F71D3E758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치유의 물결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아군의 회복 시키는 물결을 일으킨다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체력 회복 속도를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42C153D5-E76F-6245-13D8-0A3640C23FC0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달무리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사악한 기운을 몰아내는 빛을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빛춘다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상태이상을 모두 회복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47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2C722-69E3-5115-F55A-AEEF7AC48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1CC9958-61DA-912C-3F06-F8DFCDC49C4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개방 스킬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C3E6E2D2-6356-BA40-8E97-6F4B42D516DD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7939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타구봉법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회전격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회전하며 무기를 수평으로 휘둘러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07FA8CFD-ABE2-E1C5-5D5C-D49883D11452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타구봉법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격추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무기로 적을 내리쳐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698DBF7E-B4FE-842F-285B-BBA62FD5076A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타구봉법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무기로 위로 휘둘려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71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황룡십팔장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쌍룡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양손으로 번갈아 적을 빠르게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 타격한다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120%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F9EAE6F0-81E0-E5D7-161D-02E83AF0CDAC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황룡십팔장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팔을 회전 시키며 상대를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75% 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A3B1E217-3E1B-7884-C796-68918F14BBA4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4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황룡십팔장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잠룡출두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번의 연타로 자세를 무너트리고 강한 한방을 날린다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연타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50% 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한방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722413C-3875-EF9F-8EBC-0BACB98D30A3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7345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납견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자세를 낮추고 빠르게 움직여 공격을 회피한다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몸을 낮추고 공격을 회피한다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플레이어를 중심으로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기본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628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-29369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취권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취기로 공격을 회피하고 피해를 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술 계열 소비 아이템 사용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회피률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+30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상승하며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받는 피해가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/>
        </p:nvGraphicFramePr>
        <p:xfrm>
          <a:off x="0" y="348124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반격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적의 공격을 피하며 약점을 포착한다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적을 공격을 회피할 경우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+45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8124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회피 훈련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공격을 회피하는 방법을 훈련하여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회피률을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올린다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회피률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/>
        </p:nvGraphicFramePr>
        <p:xfrm>
          <a:off x="0" y="-15726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황룡십팔장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승룡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발과 손을 이용하여 빠르게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 올려 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적을 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띄움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01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CB7D7-3AE4-A79B-0A11-08B85E932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A0CC81B-E538-9A7C-7757-D58F456F8D7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소림 스킬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6CB1BD77-315C-B9CD-5046-5E4421F98D64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9526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철통격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주먹을 적을 강하게 내지른다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0354DEAB-2EE5-4CAD-E9CD-3DC7752A3066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철강격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몸으로 돌진하여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대상 방향으로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63FF51E8-1B01-4ACA-B86E-F6DD7F9F13B7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철륜각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강한 돌려차기로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 받은 적은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뒤로 밀린다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43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/>
        </p:nvGraphicFramePr>
        <p:xfrm>
          <a:off x="0" y="7938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백철연격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강하고 빠른 연타로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100% 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집중력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/>
        </p:nvGraphicFramePr>
        <p:xfrm>
          <a:off x="6132514" y="-1111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여래신장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손에 기를 모아 손바닥 모양의 장풍을 날린다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집중력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/>
        </p:nvGraphicFramePr>
        <p:xfrm>
          <a:off x="0" y="3457576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천근추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높게 뛰어 올라 공중에서 적을 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집중력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/>
        </p:nvGraphicFramePr>
        <p:xfrm>
          <a:off x="6132514" y="3457575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눈을 감고 기운을 집중하여 깨달음을 얻는다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 중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집중력을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90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7345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금강불괴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높은 깨달음으로 명상 중 입은 피해를 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 중 받는 피해의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75%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깊은 깨달음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높은 경지의 깨달음으로 명상의 효율이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 중 회복되는 초당 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마음의 평화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명상으로 마음의 평화를 찾아 체력을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 중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체력을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만독불침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몸의 기운을 재정리 하여 몸속 독을 정화한다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 시전 시 플레이어에게 걸려 있는 상태 이상을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65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6082</Words>
  <Application>Microsoft Office PowerPoint</Application>
  <PresentationFormat>와이드스크린</PresentationFormat>
  <Paragraphs>2790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154</cp:revision>
  <dcterms:created xsi:type="dcterms:W3CDTF">2024-02-13T09:36:34Z</dcterms:created>
  <dcterms:modified xsi:type="dcterms:W3CDTF">2024-02-20T10:33:51Z</dcterms:modified>
</cp:coreProperties>
</file>