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6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39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83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77823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97A98-2B2D-4797-BC06-8D9405AC8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1222375"/>
            <a:ext cx="10296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/>
        </p:nvGraphicFramePr>
        <p:xfrm>
          <a:off x="3025616" y="1159510"/>
          <a:ext cx="61407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0495F-79DC-4D06-9A00-4A4A10E32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900237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42792"/>
              </p:ext>
            </p:extLst>
          </p:nvPr>
        </p:nvGraphicFramePr>
        <p:xfrm>
          <a:off x="2431097" y="1864360"/>
          <a:ext cx="7329805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98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대상이 없을 경우 시전할 수 없다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A9925E-710E-4575-8DBF-EA029E27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900237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/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901EA-68D9-4BF0-89AA-A425D02E3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737" y="1900237"/>
            <a:ext cx="2676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/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일반적으로 스킬은 별로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539100-D94B-4074-ABF5-551B24CC2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900237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/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38E8EF-6611-48BE-9432-A69A08E91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1900237"/>
            <a:ext cx="572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Pages>17</Pages>
  <Words>1238</Words>
  <Characters>0</Characters>
  <Application>Microsoft Office PowerPoint</Application>
  <DocSecurity>0</DocSecurity>
  <PresentationFormat>와이드스크린</PresentationFormat>
  <Lines>0</Lines>
  <Paragraphs>299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622</cp:revision>
  <dcterms:modified xsi:type="dcterms:W3CDTF">2024-02-20T10:48:08Z</dcterms:modified>
  <cp:version>9.103.97.45139</cp:version>
</cp:coreProperties>
</file>