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7"/>
  </p:notesMasterIdLst>
  <p:sldIdLst>
    <p:sldId id="258" r:id="rId2"/>
    <p:sldId id="266" r:id="rId3"/>
    <p:sldId id="265" r:id="rId4"/>
    <p:sldId id="268" r:id="rId5"/>
    <p:sldId id="27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39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34" y="108"/>
      </p:cViewPr>
      <p:guideLst>
        <p:guide orient="horz" pos="2160"/>
        <p:guide pos="3839"/>
        <p:guide orient="horz" pos="730"/>
        <p:guide pos="435"/>
        <p:guide pos="7239"/>
        <p:guide pos="888"/>
        <p:guide pos="67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세력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588380"/>
              </p:ext>
            </p:extLst>
          </p:nvPr>
        </p:nvGraphicFramePr>
        <p:xfrm>
          <a:off x="1409700" y="2362200"/>
          <a:ext cx="900918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세력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협력하거나 소속될 수 있는 단체들을 의미한다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플레이어는 세력을 선택하여 활동할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세력을 선택하여 소속되면 해당 세력에 대한 다양한 보상들과 시설들을 이용할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반대로 적대적인 세력에 대한 활동에 제한이 생긴다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플레이어의 선택에 따라서 리스크와 리턴이 생기게 되기에 플레이어들은 자신들의 선택을 더욱 신중히 하고 연구하게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종류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6AFCCC37-269E-416A-B209-662171959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31689"/>
              </p:ext>
            </p:extLst>
          </p:nvPr>
        </p:nvGraphicFramePr>
        <p:xfrm>
          <a:off x="2597308" y="1515792"/>
          <a:ext cx="6997383" cy="414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35">
                <a:tc rowSpan="10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 dirty="0">
                          <a:solidFill>
                            <a:schemeClr val="tx1"/>
                          </a:solidFill>
                        </a:rPr>
                        <a:t>무림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정파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정보력을 가진 봉법과 장법, 권법을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강하고 빠른 권법과 봉법을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부드럽고 유연한 연계를 주로 하는 검법을 주로 사용한다.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곤륜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경공을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사파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마교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마공을 사용하는 마인들의 집단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혈교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하오문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일월신교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좌도방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하지 않는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잔존세력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과거 전쟁으로 인해 소수의 인원만이 남은 세력들.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전쟁에서 요괴에게 복종한 암살 집단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8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관계도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5BF5D7-A4D9-4AC5-96ED-14A078A49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633" y="1158875"/>
            <a:ext cx="5508651" cy="57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84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Pages>17</Pages>
  <Words>190</Words>
  <Characters>0</Characters>
  <Application>Microsoft Office PowerPoint</Application>
  <DocSecurity>0</DocSecurity>
  <PresentationFormat>와이드스크린</PresentationFormat>
  <Lines>0</Lines>
  <Paragraphs>47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세력 시스템 기획서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39</cp:revision>
  <dcterms:modified xsi:type="dcterms:W3CDTF">2024-01-26T10:42:52Z</dcterms:modified>
  <cp:version>9.103.97.45139</cp:version>
</cp:coreProperties>
</file>