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AC5D5-BDA3-4E9E-B638-962135D92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2FAB3-CDCF-4A58-8065-F6EDBD38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3774C-0E9A-456F-815C-7B79A718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F528F-9854-443C-9337-76F862CC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95640-C526-4235-90A8-39C75FE5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B9417-2187-4724-B121-4F860273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04E485-9B6C-4426-B5DD-E453BDD1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47033-E72A-4E6D-ADFC-07D124A7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52DFE-F552-452E-8C7C-A72D19D1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139E-36EB-47D9-8CB9-88B8E3E0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28EDF3-7AC4-484C-B09F-6361B8352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33F57-D6EA-43D8-9541-B966B745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FED85-E891-4DA6-8CFB-24D5E524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DEAEF-BDC9-4788-8138-CB6642DC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5D647-E327-4C08-9E02-4FEE2CFE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2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9259-862B-4C4B-A0AD-FB39CF3B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4C4BC-0CD4-4E01-9091-B9C10CB3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A5F8-9367-4BB8-8242-DC80A82E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10DB1-7392-4B0E-AB95-38412B37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18C84-E113-439A-BCB3-5DA4178A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9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CED58-B9F4-4709-AACA-B7A442D8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FB259-93E5-4563-9D19-1B069F8F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484DA-D6B3-4DAE-96D2-52CAE3CF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2EE80-AD5B-43CB-BE2A-A6522C95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B9480-F4E0-412D-B6EA-ABBA1906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BE8D2-ED8D-4F14-9D9B-36AC6E29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38369-DF16-4F3B-82A3-BD39B5DF3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C5701-1A03-4334-9636-EB7AC4509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87665-C8D3-4C1A-ABFA-43161304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70A6D-34BC-468E-8C06-B052DCE0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5EB64-2671-49C0-93E2-68E48F5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2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CE631-E9CE-47D5-A9D7-E0CDA32B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7A700-9261-4392-A94A-56E8D117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F6381A-792A-4543-B8D7-8948829C4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4EAAC9-4455-48D1-AF77-EEA9F2B18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EDF374-927E-4D36-9928-CA9E435E1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F6EC82-16A8-4A39-8F41-A9C33760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3B692D-8B6B-4A70-9858-7345B987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68847-D4EB-4A6C-9B10-5FAA6455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A1048-3C70-4698-9F37-5E160642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54175B-C323-40BE-BC2F-19629D0D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29D2E-31A8-43D1-8C37-A8D3A68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32D640-EBA7-4A90-8FC0-FEF43A05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4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863A22-AE0A-4040-9BCA-87E6B8EA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4048E2-45F5-49E9-B143-CD46CBE4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CE7CF-E0AD-483F-88A4-FC6E4C9A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6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C6AB5-BAB9-4802-BF24-079A64F6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14339-E20A-4B9F-B78E-DAFC861C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65B84-4B42-4444-A5FC-EDAE55C31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2DBEA-BBAC-447C-BF83-97B2B83A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5B48-EC18-4B1B-A363-A727E4AF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1207BC-C675-4830-8DE1-9AA243C4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5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5309B-453C-48C8-8953-78624E37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944A12-DED9-4D69-A8BB-BB579BB17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7CA61-0F88-43F8-A05C-F17B71DF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39979-1990-478D-8538-9223F37F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4388D-5448-40CB-AD6C-F2E6F144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285A0-571D-4E56-A060-4DE8974F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2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310957-8E11-4887-83CD-ADF411FC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4A3B1-9D4C-4AC2-BA90-66B07766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482D5-2ADF-436C-A85D-4E63D0B40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5930-ACFF-49E5-8056-87C92E081F5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E465D-5F41-43DC-BB21-4B6DB69C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65FCD-C27C-4538-B3D3-BFF1EC123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7D9-537E-4346-B1AC-93BD33EE0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1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8BD42F17-39EF-409C-A802-A0038E09AFB5}"/>
              </a:ext>
            </a:extLst>
          </p:cNvPr>
          <p:cNvGrpSpPr>
            <a:grpSpLocks noChangeAspect="1"/>
          </p:cNvGrpSpPr>
          <p:nvPr/>
        </p:nvGrpSpPr>
        <p:grpSpPr>
          <a:xfrm>
            <a:off x="165286" y="160013"/>
            <a:ext cx="1441620" cy="891186"/>
            <a:chOff x="746231" y="160014"/>
            <a:chExt cx="2533405" cy="15661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B1F7E88-5B4A-4540-9262-6EF0437F3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231" y="160014"/>
              <a:ext cx="2533405" cy="122224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636BE9-0128-4BBA-A519-C1EEBA9109C0}"/>
                </a:ext>
              </a:extLst>
            </p:cNvPr>
            <p:cNvSpPr txBox="1"/>
            <p:nvPr/>
          </p:nvSpPr>
          <p:spPr>
            <a:xfrm>
              <a:off x="746231" y="1347517"/>
              <a:ext cx="2533405" cy="37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메인 화면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4A53094-019E-4B90-A7B9-9AC2904BF875}"/>
              </a:ext>
            </a:extLst>
          </p:cNvPr>
          <p:cNvGrpSpPr/>
          <p:nvPr/>
        </p:nvGrpSpPr>
        <p:grpSpPr>
          <a:xfrm>
            <a:off x="3311087" y="160012"/>
            <a:ext cx="1428057" cy="900588"/>
            <a:chOff x="7641787" y="160012"/>
            <a:chExt cx="1428057" cy="90058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74F0580-7623-4DD0-BE28-EA5AD94D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1787" y="160012"/>
              <a:ext cx="1428057" cy="69582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11BFB-1093-4D01-81CC-B1C9A9F2A3C3}"/>
                </a:ext>
              </a:extLst>
            </p:cNvPr>
            <p:cNvSpPr txBox="1"/>
            <p:nvPr/>
          </p:nvSpPr>
          <p:spPr>
            <a:xfrm>
              <a:off x="7641787" y="845156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카드 필터 설정창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D44B2E2-DB51-49FE-81E0-53E942893D34}"/>
              </a:ext>
            </a:extLst>
          </p:cNvPr>
          <p:cNvGrpSpPr/>
          <p:nvPr/>
        </p:nvGrpSpPr>
        <p:grpSpPr>
          <a:xfrm>
            <a:off x="3311087" y="1041801"/>
            <a:ext cx="1428057" cy="904271"/>
            <a:chOff x="7641787" y="1041801"/>
            <a:chExt cx="1428057" cy="90427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17224B2-46CD-46F5-925F-FD2C790F7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1787" y="1041801"/>
              <a:ext cx="1428057" cy="6888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ABC952-D00A-4357-B767-54F6F6FB03CC}"/>
                </a:ext>
              </a:extLst>
            </p:cNvPr>
            <p:cNvSpPr txBox="1"/>
            <p:nvPr/>
          </p:nvSpPr>
          <p:spPr>
            <a:xfrm>
              <a:off x="7641787" y="1730628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카드 검색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D5BE7FE-2ADC-4D29-8FB3-E3ACD0081021}"/>
              </a:ext>
            </a:extLst>
          </p:cNvPr>
          <p:cNvGrpSpPr/>
          <p:nvPr/>
        </p:nvGrpSpPr>
        <p:grpSpPr>
          <a:xfrm>
            <a:off x="3311086" y="1911497"/>
            <a:ext cx="1428058" cy="904798"/>
            <a:chOff x="7641786" y="1911497"/>
            <a:chExt cx="1428058" cy="9047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CC5DA5-6583-4C3D-A0F0-DA4F21B3E775}"/>
                </a:ext>
              </a:extLst>
            </p:cNvPr>
            <p:cNvSpPr txBox="1"/>
            <p:nvPr/>
          </p:nvSpPr>
          <p:spPr>
            <a:xfrm>
              <a:off x="7641787" y="2600851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카드 정렬 설정창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46DF6FE-3521-486C-824E-15D25FC07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1786" y="1911497"/>
              <a:ext cx="1426474" cy="689881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D6874C2-173F-4E78-B996-7B2E7C22C59E}"/>
              </a:ext>
            </a:extLst>
          </p:cNvPr>
          <p:cNvGrpSpPr/>
          <p:nvPr/>
        </p:nvGrpSpPr>
        <p:grpSpPr>
          <a:xfrm>
            <a:off x="3310994" y="2782247"/>
            <a:ext cx="1428150" cy="903744"/>
            <a:chOff x="7641694" y="2782247"/>
            <a:chExt cx="1428150" cy="90374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F1EE83D-804D-46FC-9EE0-8511C01E4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1694" y="2782247"/>
              <a:ext cx="1426565" cy="68882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52595C-64B2-47DC-8913-C8F1D8BC8BF4}"/>
                </a:ext>
              </a:extLst>
            </p:cNvPr>
            <p:cNvSpPr txBox="1"/>
            <p:nvPr/>
          </p:nvSpPr>
          <p:spPr>
            <a:xfrm>
              <a:off x="7641787" y="3470547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전체 카드 보기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493F65-6E23-4198-B366-90B11DBD7ADE}"/>
              </a:ext>
            </a:extLst>
          </p:cNvPr>
          <p:cNvGrpSpPr>
            <a:grpSpLocks noChangeAspect="1"/>
          </p:cNvGrpSpPr>
          <p:nvPr/>
        </p:nvGrpSpPr>
        <p:grpSpPr>
          <a:xfrm>
            <a:off x="4921642" y="182168"/>
            <a:ext cx="1426564" cy="904270"/>
            <a:chOff x="3907895" y="2152411"/>
            <a:chExt cx="3105541" cy="1968539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429DCFB-94C3-44B3-B444-85C8520E4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07895" y="2152411"/>
              <a:ext cx="3105539" cy="149953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77A2FE-690A-4663-8550-E3F031684C15}"/>
                </a:ext>
              </a:extLst>
            </p:cNvPr>
            <p:cNvSpPr txBox="1"/>
            <p:nvPr/>
          </p:nvSpPr>
          <p:spPr>
            <a:xfrm>
              <a:off x="3907895" y="3651942"/>
              <a:ext cx="3105541" cy="46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카드 상세 정보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82EE40-E9CB-4366-90FE-E6E98D0CB233}"/>
              </a:ext>
            </a:extLst>
          </p:cNvPr>
          <p:cNvGrpSpPr>
            <a:grpSpLocks noChangeAspect="1"/>
          </p:cNvGrpSpPr>
          <p:nvPr/>
        </p:nvGrpSpPr>
        <p:grpSpPr>
          <a:xfrm>
            <a:off x="6506692" y="183012"/>
            <a:ext cx="1426564" cy="903426"/>
            <a:chOff x="3907896" y="3961557"/>
            <a:chExt cx="3105540" cy="1966702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25F6A1-D87C-4688-BAF1-5D8D2D5E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0301" y="3961557"/>
              <a:ext cx="3103133" cy="149974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5EE0E7-9270-4628-A7F6-88BCADC505FF}"/>
                </a:ext>
              </a:extLst>
            </p:cNvPr>
            <p:cNvSpPr txBox="1"/>
            <p:nvPr/>
          </p:nvSpPr>
          <p:spPr>
            <a:xfrm>
              <a:off x="3907896" y="5459251"/>
              <a:ext cx="3105540" cy="46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고유 키워드 설명창</a:t>
              </a: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C68FDC92-B0BA-488A-8398-EDF7D115D8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8034" y="1214649"/>
            <a:ext cx="1423913" cy="69161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D01F7B7-5CD9-43C2-87AC-BDE92BFBC3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6726" y="1214648"/>
            <a:ext cx="1423650" cy="6916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82D3930-E818-40AB-B079-D41D6720C7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7796" y="1213571"/>
            <a:ext cx="1425459" cy="69269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797A530-F0A3-4C6F-B736-483EA33AD727}"/>
              </a:ext>
            </a:extLst>
          </p:cNvPr>
          <p:cNvSpPr txBox="1"/>
          <p:nvPr/>
        </p:nvSpPr>
        <p:spPr>
          <a:xfrm>
            <a:off x="6506691" y="1906264"/>
            <a:ext cx="142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카드 제작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BF028-09E4-40F4-809E-F66FE0884952}"/>
              </a:ext>
            </a:extLst>
          </p:cNvPr>
          <p:cNvSpPr txBox="1"/>
          <p:nvPr/>
        </p:nvSpPr>
        <p:spPr>
          <a:xfrm>
            <a:off x="8046708" y="1906264"/>
            <a:ext cx="142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제작 확인창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FA114F-FAE8-4D06-BAF4-2FAE0DCD6F2D}"/>
              </a:ext>
            </a:extLst>
          </p:cNvPr>
          <p:cNvSpPr txBox="1"/>
          <p:nvPr/>
        </p:nvSpPr>
        <p:spPr>
          <a:xfrm>
            <a:off x="9586725" y="1906264"/>
            <a:ext cx="142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제작 결과창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AAC1CBFE-E907-4DB6-9EB5-B09A882894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6488" y="2120650"/>
            <a:ext cx="1425459" cy="69025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0D373F5-4AAA-4C85-9E66-74A439E76B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86725" y="2123067"/>
            <a:ext cx="1433610" cy="69025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4CE811B-596D-4D04-8D35-CDC0559A3D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6252" y="2121832"/>
            <a:ext cx="1425458" cy="6890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4A07310-CDA5-4B28-AC82-F6736F64001F}"/>
              </a:ext>
            </a:extLst>
          </p:cNvPr>
          <p:cNvSpPr txBox="1"/>
          <p:nvPr/>
        </p:nvSpPr>
        <p:spPr>
          <a:xfrm>
            <a:off x="6506691" y="2810906"/>
            <a:ext cx="142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카드 분해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4C7D12-EF8E-4811-9D13-7F6472C86504}"/>
              </a:ext>
            </a:extLst>
          </p:cNvPr>
          <p:cNvSpPr txBox="1"/>
          <p:nvPr/>
        </p:nvSpPr>
        <p:spPr>
          <a:xfrm>
            <a:off x="8044943" y="2810906"/>
            <a:ext cx="142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분해 확인창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5A5EE3-1EB3-4611-A12B-46CF525488C6}"/>
              </a:ext>
            </a:extLst>
          </p:cNvPr>
          <p:cNvSpPr txBox="1"/>
          <p:nvPr/>
        </p:nvSpPr>
        <p:spPr>
          <a:xfrm>
            <a:off x="9583195" y="2810906"/>
            <a:ext cx="1426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분해 결과창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9845C47-FF11-40D1-B89B-6A3165D80A9D}"/>
              </a:ext>
            </a:extLst>
          </p:cNvPr>
          <p:cNvGrpSpPr/>
          <p:nvPr/>
        </p:nvGrpSpPr>
        <p:grpSpPr>
          <a:xfrm>
            <a:off x="1698947" y="149396"/>
            <a:ext cx="1428057" cy="901803"/>
            <a:chOff x="1698947" y="149396"/>
            <a:chExt cx="1428057" cy="9018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E2A556-7844-4323-AACC-561D4EA59B0F}"/>
                </a:ext>
              </a:extLst>
            </p:cNvPr>
            <p:cNvSpPr txBox="1"/>
            <p:nvPr/>
          </p:nvSpPr>
          <p:spPr>
            <a:xfrm>
              <a:off x="1698947" y="835755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카드 일람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59EA9DB-6518-428B-8533-909EF34E3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00529" y="149396"/>
              <a:ext cx="1426475" cy="686359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7F845F8-4B48-4ACF-9532-ECE0E494F0EB}"/>
              </a:ext>
            </a:extLst>
          </p:cNvPr>
          <p:cNvGrpSpPr/>
          <p:nvPr/>
        </p:nvGrpSpPr>
        <p:grpSpPr>
          <a:xfrm>
            <a:off x="4921642" y="3463206"/>
            <a:ext cx="1428057" cy="901803"/>
            <a:chOff x="4921642" y="3463206"/>
            <a:chExt cx="1428057" cy="901803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71922B02-C1C0-40E8-B481-ADDB6DD5D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22217" y="3463206"/>
              <a:ext cx="1425988" cy="68635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09F04BA-9405-47C8-B244-3142700C4633}"/>
                </a:ext>
              </a:extLst>
            </p:cNvPr>
            <p:cNvSpPr txBox="1"/>
            <p:nvPr/>
          </p:nvSpPr>
          <p:spPr>
            <a:xfrm>
              <a:off x="4921642" y="4149565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카드 일관 분해 선택창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F16021A-555E-4D2D-9B95-B603D2A03177}"/>
              </a:ext>
            </a:extLst>
          </p:cNvPr>
          <p:cNvGrpSpPr/>
          <p:nvPr/>
        </p:nvGrpSpPr>
        <p:grpSpPr>
          <a:xfrm>
            <a:off x="6501505" y="3464496"/>
            <a:ext cx="1428057" cy="900513"/>
            <a:chOff x="6501505" y="3464496"/>
            <a:chExt cx="1428057" cy="900513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E85591D9-732D-4B4F-BE01-1408ADFD1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06690" y="3464496"/>
              <a:ext cx="1422871" cy="6850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41FC2F-7B4C-4E9B-9990-88AE23B6E9B1}"/>
                </a:ext>
              </a:extLst>
            </p:cNvPr>
            <p:cNvSpPr txBox="1"/>
            <p:nvPr/>
          </p:nvSpPr>
          <p:spPr>
            <a:xfrm>
              <a:off x="6501505" y="4149565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여분 카드 분해창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B12E566-73C3-4EA1-9EB4-3C78ECFAEF8E}"/>
              </a:ext>
            </a:extLst>
          </p:cNvPr>
          <p:cNvGrpSpPr/>
          <p:nvPr/>
        </p:nvGrpSpPr>
        <p:grpSpPr>
          <a:xfrm>
            <a:off x="8048034" y="3464495"/>
            <a:ext cx="1428057" cy="900514"/>
            <a:chOff x="8048034" y="3464495"/>
            <a:chExt cx="1428057" cy="900514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358ECF13-FAD1-4EFE-96DF-B4073EB5A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048197" y="3464495"/>
              <a:ext cx="1423310" cy="68507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0E0994-7268-4D1D-851F-2B7928A7D480}"/>
                </a:ext>
              </a:extLst>
            </p:cNvPr>
            <p:cNvSpPr txBox="1"/>
            <p:nvPr/>
          </p:nvSpPr>
          <p:spPr>
            <a:xfrm>
              <a:off x="8048034" y="4149565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여분 카드 분해 확인창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B1D81D3-979C-4665-87B8-2AD3AE8A6E1C}"/>
              </a:ext>
            </a:extLst>
          </p:cNvPr>
          <p:cNvGrpSpPr/>
          <p:nvPr/>
        </p:nvGrpSpPr>
        <p:grpSpPr>
          <a:xfrm>
            <a:off x="6501505" y="4458575"/>
            <a:ext cx="1428057" cy="901800"/>
            <a:chOff x="6501505" y="4458575"/>
            <a:chExt cx="1428057" cy="901800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1E34C6D0-3019-46E4-980E-CF5370D5B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501505" y="4458575"/>
              <a:ext cx="1428057" cy="70473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07AFF9E-ADB7-44BC-9571-7B688AF2A488}"/>
                </a:ext>
              </a:extLst>
            </p:cNvPr>
            <p:cNvSpPr txBox="1"/>
            <p:nvPr/>
          </p:nvSpPr>
          <p:spPr>
            <a:xfrm>
              <a:off x="6501505" y="5144931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선택 </a:t>
              </a:r>
              <a:r>
                <a:rPr lang="ko-KR" altLang="en-US" sz="800" dirty="0"/>
                <a:t>카드 분해창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D22220-A98B-4637-B3F6-9E0AAF6D772F}"/>
              </a:ext>
            </a:extLst>
          </p:cNvPr>
          <p:cNvGrpSpPr/>
          <p:nvPr/>
        </p:nvGrpSpPr>
        <p:grpSpPr>
          <a:xfrm>
            <a:off x="8041250" y="4458575"/>
            <a:ext cx="1430257" cy="901800"/>
            <a:chOff x="8041250" y="4458575"/>
            <a:chExt cx="1430257" cy="901800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9CD9FD5-94C1-45A8-B986-99BF8CAF5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48198" y="4458575"/>
              <a:ext cx="1423309" cy="68916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8FB5D5-6AEA-477F-9CA7-976A42E8CC15}"/>
                </a:ext>
              </a:extLst>
            </p:cNvPr>
            <p:cNvSpPr txBox="1"/>
            <p:nvPr/>
          </p:nvSpPr>
          <p:spPr>
            <a:xfrm>
              <a:off x="8041250" y="5144931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선택 카드 분해 확인창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D8789A7-D506-4073-BBD7-D2D9CB06A1AD}"/>
              </a:ext>
            </a:extLst>
          </p:cNvPr>
          <p:cNvGrpSpPr/>
          <p:nvPr/>
        </p:nvGrpSpPr>
        <p:grpSpPr>
          <a:xfrm>
            <a:off x="9578611" y="3464495"/>
            <a:ext cx="1428057" cy="900514"/>
            <a:chOff x="9578611" y="3464495"/>
            <a:chExt cx="1428057" cy="900514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E21EA41-1595-4D44-9BF4-2C6EDF574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583195" y="3464495"/>
              <a:ext cx="1423310" cy="685297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298886-E3C2-4B81-ABA9-E4D695F2543F}"/>
                </a:ext>
              </a:extLst>
            </p:cNvPr>
            <p:cNvSpPr txBox="1"/>
            <p:nvPr/>
          </p:nvSpPr>
          <p:spPr>
            <a:xfrm>
              <a:off x="9578611" y="4149565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여분 카드 분해 결과창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4361C95-90BC-41F8-B260-36710DF54FBF}"/>
              </a:ext>
            </a:extLst>
          </p:cNvPr>
          <p:cNvGrpSpPr/>
          <p:nvPr/>
        </p:nvGrpSpPr>
        <p:grpSpPr>
          <a:xfrm>
            <a:off x="9578611" y="4458575"/>
            <a:ext cx="1428057" cy="901800"/>
            <a:chOff x="9578611" y="4458575"/>
            <a:chExt cx="1428057" cy="901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30A22F9E-48F3-48E7-8877-8A41E25C7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583195" y="4458575"/>
              <a:ext cx="1423309" cy="683993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03CAB7-09F3-495C-A998-F0BEC2460B10}"/>
                </a:ext>
              </a:extLst>
            </p:cNvPr>
            <p:cNvSpPr txBox="1"/>
            <p:nvPr/>
          </p:nvSpPr>
          <p:spPr>
            <a:xfrm>
              <a:off x="9578611" y="5144931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선택 카드 분해 결과창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4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9213E4AC-CDCF-410D-8965-BC122C7FA711}"/>
              </a:ext>
            </a:extLst>
          </p:cNvPr>
          <p:cNvGrpSpPr/>
          <p:nvPr/>
        </p:nvGrpSpPr>
        <p:grpSpPr>
          <a:xfrm>
            <a:off x="1384621" y="934519"/>
            <a:ext cx="1428058" cy="916545"/>
            <a:chOff x="1384621" y="934519"/>
            <a:chExt cx="1428058" cy="91654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94FDC6-D85A-4893-9780-FEC154B1F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6091" y="934519"/>
              <a:ext cx="1426588" cy="7011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BE67BE-4CC4-4961-B139-5DBED489D739}"/>
                </a:ext>
              </a:extLst>
            </p:cNvPr>
            <p:cNvSpPr txBox="1"/>
            <p:nvPr/>
          </p:nvSpPr>
          <p:spPr>
            <a:xfrm>
              <a:off x="1384621" y="1635620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일람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A0D3F3-450A-4759-9424-9906875C80C1}"/>
              </a:ext>
            </a:extLst>
          </p:cNvPr>
          <p:cNvGrpSpPr/>
          <p:nvPr/>
        </p:nvGrpSpPr>
        <p:grpSpPr>
          <a:xfrm>
            <a:off x="3206691" y="2844255"/>
            <a:ext cx="1427964" cy="917751"/>
            <a:chOff x="3309503" y="4695688"/>
            <a:chExt cx="1427964" cy="9177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FB2597F-936D-4CDC-B81F-F15F26B1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0993" y="4695688"/>
              <a:ext cx="1426474" cy="7017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C8E1BB-E5DD-4D53-A57B-84553F9EB867}"/>
                </a:ext>
              </a:extLst>
            </p:cNvPr>
            <p:cNvSpPr txBox="1"/>
            <p:nvPr/>
          </p:nvSpPr>
          <p:spPr>
            <a:xfrm>
              <a:off x="3309503" y="5397995"/>
              <a:ext cx="14264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일람 덱 삭제 모드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FFA65E-B9B9-4CFD-A172-9E1BB10E318C}"/>
              </a:ext>
            </a:extLst>
          </p:cNvPr>
          <p:cNvGrpSpPr/>
          <p:nvPr/>
        </p:nvGrpSpPr>
        <p:grpSpPr>
          <a:xfrm>
            <a:off x="3206691" y="3761479"/>
            <a:ext cx="1427964" cy="906371"/>
            <a:chOff x="3309503" y="5612912"/>
            <a:chExt cx="1427964" cy="90637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EDC9C30-3460-4A65-B251-0EFF85B5D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0992" y="5612912"/>
              <a:ext cx="1426475" cy="7017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14B645-C1A7-4543-8196-E8CD0B62E29B}"/>
                </a:ext>
              </a:extLst>
            </p:cNvPr>
            <p:cNvSpPr txBox="1"/>
            <p:nvPr/>
          </p:nvSpPr>
          <p:spPr>
            <a:xfrm>
              <a:off x="3309503" y="6303839"/>
              <a:ext cx="14264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일람 덱 배치 모드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D0BB42-8754-465D-BD64-06EE1185A18C}"/>
              </a:ext>
            </a:extLst>
          </p:cNvPr>
          <p:cNvGrpSpPr/>
          <p:nvPr/>
        </p:nvGrpSpPr>
        <p:grpSpPr>
          <a:xfrm>
            <a:off x="3206691" y="4670066"/>
            <a:ext cx="1427963" cy="908811"/>
            <a:chOff x="3309503" y="6521499"/>
            <a:chExt cx="1427963" cy="90881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A6FB821-A3AD-4D81-B275-5FDBCE712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0992" y="6521499"/>
              <a:ext cx="1426474" cy="70202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72DD3E-CFF4-418C-8B57-98DD403456BE}"/>
                </a:ext>
              </a:extLst>
            </p:cNvPr>
            <p:cNvSpPr txBox="1"/>
            <p:nvPr/>
          </p:nvSpPr>
          <p:spPr>
            <a:xfrm>
              <a:off x="3309503" y="7214866"/>
              <a:ext cx="14264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일람 덱 검색 모드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CA7DB87-ECD3-4E23-884D-9B39DEA4D0EF}"/>
              </a:ext>
            </a:extLst>
          </p:cNvPr>
          <p:cNvGrpSpPr/>
          <p:nvPr/>
        </p:nvGrpSpPr>
        <p:grpSpPr>
          <a:xfrm>
            <a:off x="3205108" y="1973786"/>
            <a:ext cx="1428057" cy="887536"/>
            <a:chOff x="2993595" y="3667935"/>
            <a:chExt cx="1428057" cy="88753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7DA3491-CBCB-4DE8-9BF0-CD4E33F1D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95178" y="3667935"/>
              <a:ext cx="1426474" cy="67209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45C5E6-F565-4F56-B7D0-60C264B37A09}"/>
                </a:ext>
              </a:extLst>
            </p:cNvPr>
            <p:cNvSpPr txBox="1"/>
            <p:nvPr/>
          </p:nvSpPr>
          <p:spPr>
            <a:xfrm>
              <a:off x="2993595" y="4340027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일람 덱 메뉴창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3499150-3BEE-41CD-A620-BEB6942FF349}"/>
              </a:ext>
            </a:extLst>
          </p:cNvPr>
          <p:cNvGrpSpPr/>
          <p:nvPr/>
        </p:nvGrpSpPr>
        <p:grpSpPr>
          <a:xfrm>
            <a:off x="5314488" y="933313"/>
            <a:ext cx="1428057" cy="887536"/>
            <a:chOff x="2992012" y="4544601"/>
            <a:chExt cx="1428057" cy="88753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916BF8F-CA97-471E-A9B1-905DA3E3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93595" y="4544601"/>
              <a:ext cx="1426474" cy="67209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D1B071-2DBB-4A2C-8353-148B6FFC4D6D}"/>
                </a:ext>
              </a:extLst>
            </p:cNvPr>
            <p:cNvSpPr txBox="1"/>
            <p:nvPr/>
          </p:nvSpPr>
          <p:spPr>
            <a:xfrm>
              <a:off x="2992012" y="5216693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편집창</a:t>
              </a:r>
              <a:r>
                <a:rPr lang="en-US" altLang="ko-KR" sz="800" dirty="0"/>
                <a:t>-</a:t>
              </a:r>
              <a:r>
                <a:rPr lang="ko-KR" altLang="en-US" sz="800" dirty="0"/>
                <a:t>메인 덱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D9F72D-6A86-4BAB-9409-5A98DC41784B}"/>
              </a:ext>
            </a:extLst>
          </p:cNvPr>
          <p:cNvGrpSpPr/>
          <p:nvPr/>
        </p:nvGrpSpPr>
        <p:grpSpPr>
          <a:xfrm>
            <a:off x="6028459" y="1893917"/>
            <a:ext cx="1428171" cy="876666"/>
            <a:chOff x="4591629" y="4555471"/>
            <a:chExt cx="1428171" cy="87666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BE7299A-96EB-4C29-A969-12E821D25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93212" y="4555471"/>
              <a:ext cx="1426588" cy="66122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28919F-1A80-4201-A097-F2FAECA64AA9}"/>
                </a:ext>
              </a:extLst>
            </p:cNvPr>
            <p:cNvSpPr txBox="1"/>
            <p:nvPr/>
          </p:nvSpPr>
          <p:spPr>
            <a:xfrm>
              <a:off x="4591629" y="5216693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편집창</a:t>
              </a:r>
              <a:r>
                <a:rPr lang="en-US" altLang="ko-KR" sz="800" dirty="0"/>
                <a:t>-</a:t>
              </a:r>
              <a:r>
                <a:rPr lang="ko-KR" altLang="en-US" sz="800" dirty="0"/>
                <a:t>스킬 덱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99D0E98-65A3-4D9D-A1FC-32A5F5CFEDAC}"/>
              </a:ext>
            </a:extLst>
          </p:cNvPr>
          <p:cNvGrpSpPr/>
          <p:nvPr/>
        </p:nvGrpSpPr>
        <p:grpSpPr>
          <a:xfrm>
            <a:off x="7228261" y="933313"/>
            <a:ext cx="1428057" cy="875000"/>
            <a:chOff x="6191132" y="4557137"/>
            <a:chExt cx="1428057" cy="87500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E6A144E-A465-40DE-A9FF-E39969947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91246" y="4557137"/>
              <a:ext cx="1426589" cy="65955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7C4E23-4AC6-487D-9416-0BC3F83FAD3D}"/>
                </a:ext>
              </a:extLst>
            </p:cNvPr>
            <p:cNvSpPr txBox="1"/>
            <p:nvPr/>
          </p:nvSpPr>
          <p:spPr>
            <a:xfrm>
              <a:off x="6191132" y="5216693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저장 경고창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C2CA006-6776-48A4-8019-F15646916890}"/>
              </a:ext>
            </a:extLst>
          </p:cNvPr>
          <p:cNvGrpSpPr/>
          <p:nvPr/>
        </p:nvGrpSpPr>
        <p:grpSpPr>
          <a:xfrm>
            <a:off x="9245937" y="934009"/>
            <a:ext cx="1429411" cy="905155"/>
            <a:chOff x="7883295" y="934009"/>
            <a:chExt cx="1429411" cy="90515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AC29BA-8DA0-45D3-8B23-DDC78C6745B9}"/>
                </a:ext>
              </a:extLst>
            </p:cNvPr>
            <p:cNvSpPr txBox="1"/>
            <p:nvPr/>
          </p:nvSpPr>
          <p:spPr>
            <a:xfrm>
              <a:off x="7884649" y="1623720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일람</a:t>
              </a:r>
              <a:r>
                <a:rPr lang="en-US" altLang="ko-KR" sz="800" dirty="0"/>
                <a:t>-</a:t>
              </a:r>
              <a:r>
                <a:rPr lang="ko-KR" altLang="en-US" sz="800" dirty="0"/>
                <a:t>사용 불가 알림창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A16C3FF-44E4-461F-9C47-14E55279A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83295" y="934009"/>
              <a:ext cx="1426588" cy="701101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978CEE-8207-46C2-A13F-309744814439}"/>
              </a:ext>
            </a:extLst>
          </p:cNvPr>
          <p:cNvGrpSpPr/>
          <p:nvPr/>
        </p:nvGrpSpPr>
        <p:grpSpPr>
          <a:xfrm>
            <a:off x="6925044" y="2856187"/>
            <a:ext cx="1428057" cy="910467"/>
            <a:chOff x="6275333" y="2608108"/>
            <a:chExt cx="1428057" cy="910467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B2AED55-97AA-4B85-8E6C-9530CA085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76916" y="2608108"/>
              <a:ext cx="1426474" cy="695023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EB2A21-A805-4A18-94F5-B352905E39EE}"/>
                </a:ext>
              </a:extLst>
            </p:cNvPr>
            <p:cNvSpPr txBox="1"/>
            <p:nvPr/>
          </p:nvSpPr>
          <p:spPr>
            <a:xfrm>
              <a:off x="6275333" y="3303131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스킨 설정창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CD35AA8-DD5A-401D-9327-451C4E7E7354}"/>
              </a:ext>
            </a:extLst>
          </p:cNvPr>
          <p:cNvGrpSpPr/>
          <p:nvPr/>
        </p:nvGrpSpPr>
        <p:grpSpPr>
          <a:xfrm>
            <a:off x="6923461" y="3893083"/>
            <a:ext cx="1428057" cy="910467"/>
            <a:chOff x="6273750" y="3645004"/>
            <a:chExt cx="1428057" cy="910467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0606E2E-A0B9-4C01-A94B-70E40FBA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75333" y="3645004"/>
              <a:ext cx="1426474" cy="69502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48B9EB-C415-44D1-AC48-EDE31A1B3EB1}"/>
                </a:ext>
              </a:extLst>
            </p:cNvPr>
            <p:cNvSpPr txBox="1"/>
            <p:nvPr/>
          </p:nvSpPr>
          <p:spPr>
            <a:xfrm>
              <a:off x="6273750" y="4340027"/>
              <a:ext cx="1428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덱 배치 설정창</a:t>
              </a:r>
            </a:p>
          </p:txBody>
        </p:sp>
      </p:grp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4DFCF9C-7DF1-4DD7-9AEB-E656D4A10569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16200000" flipH="1">
            <a:off x="2423286" y="1526427"/>
            <a:ext cx="458768" cy="11080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E0FD81D-8ABB-49FB-969E-CB04F96D5B7E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1981370" y="1968343"/>
            <a:ext cx="1344090" cy="11095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F5FCEF3-B53B-4C0B-B675-4B66FFAD0664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16200000" flipH="1">
            <a:off x="1522758" y="2426956"/>
            <a:ext cx="2261314" cy="110953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E9DA331-AE40-4F5F-AD7E-CBAD73D130DD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 rot="16200000" flipH="1">
            <a:off x="1068409" y="2881305"/>
            <a:ext cx="3170013" cy="110953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AE7B2E8-F157-4DEA-B763-E5CA4622CFF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4633165" y="1269359"/>
            <a:ext cx="682906" cy="10404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A73DE5C-BF6C-4AAC-8CE4-B67D9674AC0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2812679" y="1269359"/>
            <a:ext cx="2503392" cy="15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55C5969-2F62-4F9D-ACCE-282368A22827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742545" y="1263091"/>
            <a:ext cx="485830" cy="6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CB97950E-626F-460A-A31F-39D45F4F71C8}"/>
              </a:ext>
            </a:extLst>
          </p:cNvPr>
          <p:cNvCxnSpPr>
            <a:cxnSpLocks/>
            <a:stCxn id="28" idx="3"/>
            <a:endCxn id="39" idx="1"/>
          </p:cNvCxnSpPr>
          <p:nvPr/>
        </p:nvCxnSpPr>
        <p:spPr>
          <a:xfrm>
            <a:off x="8654964" y="1263091"/>
            <a:ext cx="590973" cy="21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105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76</cp:revision>
  <dcterms:created xsi:type="dcterms:W3CDTF">2024-12-13T09:56:55Z</dcterms:created>
  <dcterms:modified xsi:type="dcterms:W3CDTF">2024-12-13T10:48:48Z</dcterms:modified>
</cp:coreProperties>
</file>