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43" autoAdjust="0"/>
    <p:restoredTop sz="81526" autoAdjust="0"/>
  </p:normalViewPr>
  <p:slideViewPr>
    <p:cSldViewPr snapToGrid="0" showGuides="1">
      <p:cViewPr>
        <p:scale>
          <a:sx n="100" d="100"/>
          <a:sy n="100" d="100"/>
        </p:scale>
        <p:origin x="780" y="78"/>
      </p:cViewPr>
      <p:guideLst>
        <p:guide orient="horz" pos="2160"/>
        <p:guide pos="3840"/>
        <p:guide pos="3817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C2233-4BE0-4C9E-8D3F-C32CE0138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CD4F5-BD58-472C-85BB-45225002B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56699-D919-425B-9159-8387A972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EE70B-D7EC-4FB5-9BCF-92B4391A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C9B5C-A32B-43FA-9A0E-6BCB67EC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7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7B661-3F62-4E26-A731-447D1272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8A8DD7-41AD-443C-832A-83681D26A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37D3A-3447-4427-BCB4-454C9C1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716FA-3463-41B3-A500-69EFFC8C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84FB9-5D99-43CB-BE16-63B918A7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456F5E-D85A-4989-852C-EC0C0B6E8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63A751-010D-438F-9547-FEAD3A1B2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E2ED6-DBAF-47B9-8B89-8993FD5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FDBB4-5A96-4715-9037-D6EBE7A7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11226-5A3B-4C48-BB78-39E3E547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2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EBA-8604-4A17-8C24-15FF58C6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E8709-AEF0-407C-965B-C8611665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3D706-17A7-4D74-A1B4-6CC3589A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030A2-15EA-430E-8666-0FAF174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342BE-3818-48CF-A501-718EBDD5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B1477-1ED2-4073-837B-8EA81BD9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0C398-7B18-427A-9901-15CF4D465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73C6A-BF6D-4DEF-99B6-0BB1136F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A372A-DB5A-4D9A-B4B5-FBEA9F92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94958-DCFE-465D-9443-32294233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1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1B0CF-5011-4E9E-A50C-911D9461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6556A-EC79-428B-ACAA-ABD53675D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B6D74B-F787-4FC4-ADBB-D87BFF89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30DF9-0F3C-49E5-AC51-9F28199F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AA3D3-BB3B-4FD5-8468-5112A81D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0F4CED-8024-45E7-8295-2C4D779A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DC8F0-4A9D-4452-A69C-C673DAC0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B752E-782C-415F-9D72-F7962EB91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2A8F1-CD76-47A0-B0B5-3B2017BFF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0AA0F4-1DF3-4F48-AEAE-751C96C3E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593399-3B1B-4F27-8FE8-B14EAF48D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62667-C0E7-45A4-B59A-3B1506D7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B5F894-5CEC-496B-9831-472466BA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2FE4D7-A47F-4160-9724-D6781BE7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9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BF589-77FB-4DEC-9964-AF24694D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4B2852-7E08-4149-AA02-22460CE6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3A3520-1C6F-4ADF-B030-D63D0A53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A59AD-6052-42CC-9008-D087C883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8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85A30-7296-45ED-91E9-6B07847B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EB4E94-6079-4A8F-BEC8-45AA82C5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CF539F-F35D-4CBD-ADD7-7C4378D6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7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1D19B-3747-47DB-A6BF-28D07A75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AD92A-F64C-411E-BF6C-18B6848B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C172C-684B-444D-86B0-79E3F3FB4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C2910-CD63-496C-B26F-7917B344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84199-FB4B-467A-B199-B6057E96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02D3D0-03A4-4328-B24E-5DA9DCB0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11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318FC-287C-41E0-A717-4C91D11C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0FBDE0-863A-4F78-AA75-92079E4C5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BF850-AB46-4806-977C-01E44E98C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2E8F63-540F-4855-ABE3-11C09C0D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000DA-AED5-473C-9DCE-97B50387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D1543-09DB-4D01-ACDB-35BB18D5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9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DC92F1-B2D3-4F6B-9240-BF35958D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4CFD7-889F-4B0D-B213-E1F117002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93F3A-0E97-419A-8038-41585EDBF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2130-66D2-4C10-9A73-3AB78F7BA7F2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24B7F-EA33-49DD-A1A3-4D8C33E97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D3497-1E69-4954-9460-17005D8C7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5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40232-B1F7-4091-8E48-1380EA866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88078D-A2B4-4704-8F5E-C27CBDB32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99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51925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여래신장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손에 기를 모아 손바닥 모양의 장풍을 날린다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집중력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68677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천근추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높게 뛰어 올라 공중에서 적을 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집중력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744154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눈을 감고 기운을 집중하여 깨달음을 얻는다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집중력을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72835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금강불괴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높은 깨달음으로 명상 중 입은 피해를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받는 피해의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65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26911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깊은 깨달음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높은 경지의 깨달음으로 명상의 효율이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회복되는 초당 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373909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마음의 평화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명상으로 마음의 평화를 찾아 체력을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체력을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65628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만독불침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몸의 기운을 재정리 하여 몸속 독을 정화한다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시전 시 플레이어에게 걸려 있는 상태 이상을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25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45724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청류검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굳이치는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길게 늘려 연속으로 휘두르고 마지막에 강하게 베어 가른다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캐스팅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캐스팅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04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96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32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15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7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F42A5FF-2240-4627-97A3-B084DD948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82786"/>
              </p:ext>
            </p:extLst>
          </p:nvPr>
        </p:nvGraphicFramePr>
        <p:xfrm>
          <a:off x="0" y="0"/>
          <a:ext cx="9791902" cy="72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506">
                  <a:extLst>
                    <a:ext uri="{9D8B030D-6E8A-4147-A177-3AD203B41FA5}">
                      <a16:colId xmlns:a16="http://schemas.microsoft.com/office/drawing/2014/main" val="623741653"/>
                    </a:ext>
                  </a:extLst>
                </a:gridCol>
                <a:gridCol w="610085">
                  <a:extLst>
                    <a:ext uri="{9D8B030D-6E8A-4147-A177-3AD203B41FA5}">
                      <a16:colId xmlns:a16="http://schemas.microsoft.com/office/drawing/2014/main" val="2688068265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323643513"/>
                    </a:ext>
                  </a:extLst>
                </a:gridCol>
                <a:gridCol w="2201863">
                  <a:extLst>
                    <a:ext uri="{9D8B030D-6E8A-4147-A177-3AD203B41FA5}">
                      <a16:colId xmlns:a16="http://schemas.microsoft.com/office/drawing/2014/main" val="132065419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976363812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3713481373"/>
                    </a:ext>
                  </a:extLst>
                </a:gridCol>
                <a:gridCol w="685506">
                  <a:extLst>
                    <a:ext uri="{9D8B030D-6E8A-4147-A177-3AD203B41FA5}">
                      <a16:colId xmlns:a16="http://schemas.microsoft.com/office/drawing/2014/main" val="3766892405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3850392031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112714656"/>
                    </a:ext>
                  </a:extLst>
                </a:gridCol>
                <a:gridCol w="2111375">
                  <a:extLst>
                    <a:ext uri="{9D8B030D-6E8A-4147-A177-3AD203B41FA5}">
                      <a16:colId xmlns:a16="http://schemas.microsoft.com/office/drawing/2014/main" val="2023589706"/>
                    </a:ext>
                  </a:extLst>
                </a:gridCol>
                <a:gridCol w="494016">
                  <a:extLst>
                    <a:ext uri="{9D8B030D-6E8A-4147-A177-3AD203B41FA5}">
                      <a16:colId xmlns:a16="http://schemas.microsoft.com/office/drawing/2014/main" val="1556979000"/>
                    </a:ext>
                  </a:extLst>
                </a:gridCol>
              </a:tblGrid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발동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쿨타임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57459"/>
                  </a:ext>
                </a:extLst>
              </a:tr>
              <a:tr h="3635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긴급 회피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몸을 굴려 공격을 회피한다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지형 대상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세미 오토 타겟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몸을 굴려 공격을 회피한다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7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77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87204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28327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61660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61660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35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29880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몸을 굴러 공격을 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몸을 굴려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플레이어를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64229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미끄러지기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미끄러지며 빠르게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플레이어가 보는 방향으로 미끄러지며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6004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근력 수련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근력 수련으로 공격력을 상승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+ 10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38700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수련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수련으로 지구력을 상승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+ 10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83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04614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 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몬스터의 흔적을 찾아 위치를 파악한다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플레이어를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있는 몬스터의 위치를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지도에 표시한다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36028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자리에 앉아 휴식을 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휴식을 취하는 동안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체력과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지구력을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19000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기초 영약 제조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기초적인 영약 제조에 대한 지식을 습득한다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영약 제조실에서 재료를 소비하여 초급 영약을 제조할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99282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경공술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기초적인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경공술을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펼쳐 빠르게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경공술을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펼치는 동안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배의 속도로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18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96322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회전격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회전하며 무기를 수평으로 휘둘러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98996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격추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무기로 적을 내리쳐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12526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무기로 위로 휘둘려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6270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쌍룡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양손으로 번갈아 적을 빠르게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타격한다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62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6905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팔을 회전 시키며 상대를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88070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잠룡출두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번의 연타로 자세를 무너트리고 강한 한방을 날린다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연타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한방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9911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자세를 낮추고 빠르게 움직여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몸을 낮추고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플레이어를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621848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취권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취기로 공격을 회피하고 피해를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술 계열 소비 아이템 사용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+30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받는 피해가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01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3432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반격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적의 공격을 피하며 약점을 포착한다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공격을 회피할 경우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66950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회피 훈련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회피하는 방법을 훈련하여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올린다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97041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승룡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발과 손을 이용하여 빠르게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올려 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띄움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49938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철통격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주먹을 적을 강하게 내지른다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03382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철강격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몸으로 돌진하여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 방향으로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80093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철륜각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강한 돌려차기로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 받은 적은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뒤로 밀린다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62463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백철연격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강하고 빠른 연타로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집중력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90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1801</Words>
  <Application>Microsoft Office PowerPoint</Application>
  <PresentationFormat>와이드스크린</PresentationFormat>
  <Paragraphs>1003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58</cp:revision>
  <dcterms:created xsi:type="dcterms:W3CDTF">2024-02-13T09:36:34Z</dcterms:created>
  <dcterms:modified xsi:type="dcterms:W3CDTF">2024-02-13T10:47:55Z</dcterms:modified>
</cp:coreProperties>
</file>