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7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84" r:id="rId10"/>
    <p:sldId id="285" r:id="rId11"/>
    <p:sldId id="278" r:id="rId12"/>
    <p:sldId id="280" r:id="rId13"/>
    <p:sldId id="279" r:id="rId14"/>
    <p:sldId id="286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9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9C68DF-C7C9-130E-0880-BD990DDE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41259"/>
              </p:ext>
            </p:extLst>
          </p:nvPr>
        </p:nvGraphicFramePr>
        <p:xfrm>
          <a:off x="2558573" y="1380684"/>
          <a:ext cx="707485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1598037839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923167946"/>
                    </a:ext>
                  </a:extLst>
                </a:gridCol>
                <a:gridCol w="5521643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</a:tblGrid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소비 아이템은 환약과 부적으로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환약과 부적은 감추는 기운에 따라서 하오문을 제외한 무림 세력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55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환약은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환약의 지속 시간은 등급에 따라서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12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여러 종류의 환약을 합성한 합성 환약을 만들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2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 합성은 동일한 등급만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52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 환약은 사용 시 재료로 사용된 환약들의 효과를 모두 적용한다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2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부적은 재사용이 가능하고 활성화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동안 지속된다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95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부적의 지속시간이 끝나거나 비활성화할 경우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035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장비 아이템은 크게 공용 아이템 가면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혈교에서 사용하는 기운 억제 장신구가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44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공용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가면은 착용자의 세력 우호도를 중립 상태로 만든다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72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가면의 장착 중 주변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에게 경계도가 상승한다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15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 장신구에는 기운의 종류에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혈기로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59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5435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5/10/15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12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441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개를 장착하여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 까지 장착할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801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패시브 스킬은 기운에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제어와 혈기 제어로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076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제어 스킬 활성화시 스킬 숙련도에 비례하여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63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감출 수 있는 기운의 최대치는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65416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7721"/>
              </p:ext>
            </p:extLst>
          </p:nvPr>
        </p:nvGraphicFramePr>
        <p:xfrm>
          <a:off x="2340610" y="1645920"/>
          <a:ext cx="75107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존재하며 일종의 인스턴트 던전이다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재생성 되는 위치는 지역당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4~5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장소가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77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정도의 시간이 지나면 이전 위치를 제외한 장소에 재생성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790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8043"/>
              </p:ext>
            </p:extLst>
          </p:nvPr>
        </p:nvGraphicFramePr>
        <p:xfrm>
          <a:off x="2534285" y="1585403"/>
          <a:ext cx="71234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낮은 확률로 암살 의뢰서를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개방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지부에 골드와 함께 제출 시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획득할 경우 지도에 특정 위치들이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 표시된다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지도에 표시된 위치들 중에 겹치는 위치를 확인하여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의뢰서에는 암살 의뢰자의 이름이 적혀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의뢰자를 찾아가 심문하는 것으로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위치 단서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286"/>
              </p:ext>
            </p:extLst>
          </p:nvPr>
        </p:nvGraphicFramePr>
        <p:xfrm>
          <a:off x="1587817" y="3840379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7142"/>
              </p:ext>
            </p:extLst>
          </p:nvPr>
        </p:nvGraphicFramePr>
        <p:xfrm>
          <a:off x="3153092" y="4361126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0040FDE-C794-49F0-AAAB-ECBA92246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85" y="1371569"/>
            <a:ext cx="7661030" cy="2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57806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관계도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방법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세력 현상금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잔존세력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위치 단서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 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6606"/>
              </p:ext>
            </p:extLst>
          </p:nvPr>
        </p:nvGraphicFramePr>
        <p:xfrm>
          <a:off x="2854166" y="2191043"/>
          <a:ext cx="648366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9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9351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710EE-8AD1-46F6-8AD0-AED46F60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07" y="1153795"/>
            <a:ext cx="8477586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46965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지우는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Pages>17</Pages>
  <Words>1720</Words>
  <Characters>0</Characters>
  <Application>Microsoft Office PowerPoint</Application>
  <DocSecurity>0</DocSecurity>
  <PresentationFormat>와이드스크린</PresentationFormat>
  <Lines>0</Lines>
  <Paragraphs>330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391</cp:revision>
  <dcterms:modified xsi:type="dcterms:W3CDTF">2024-05-27T10:44:11Z</dcterms:modified>
  <cp:version>9.103.97.45139</cp:version>
</cp:coreProperties>
</file>