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94" r:id="rId50"/>
    <p:sldId id="354" r:id="rId51"/>
    <p:sldId id="391" r:id="rId52"/>
    <p:sldId id="392" r:id="rId53"/>
    <p:sldId id="393" r:id="rId54"/>
    <p:sldId id="352" r:id="rId55"/>
    <p:sldId id="360" r:id="rId56"/>
    <p:sldId id="362" r:id="rId57"/>
    <p:sldId id="379" r:id="rId58"/>
    <p:sldId id="383" r:id="rId59"/>
    <p:sldId id="380" r:id="rId60"/>
    <p:sldId id="381" r:id="rId61"/>
    <p:sldId id="382" r:id="rId62"/>
    <p:sldId id="384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  <p:sldId id="40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62514"/>
              </p:ext>
            </p:extLst>
          </p:nvPr>
        </p:nvGraphicFramePr>
        <p:xfrm>
          <a:off x="7025640" y="1287268"/>
          <a:ext cx="3750310" cy="44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스킬이 명중했는가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3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360298-20F5-4357-B02C-3E41B30E1604}"/>
              </a:ext>
            </a:extLst>
          </p:cNvPr>
          <p:cNvGrpSpPr/>
          <p:nvPr/>
        </p:nvGrpSpPr>
        <p:grpSpPr>
          <a:xfrm>
            <a:off x="1755237" y="1133475"/>
            <a:ext cx="1876425" cy="4591050"/>
            <a:chOff x="1448788" y="1134086"/>
            <a:chExt cx="1876425" cy="4591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86967B-2B08-40F6-97CA-811938E49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788" y="1134086"/>
              <a:ext cx="187642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167639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226069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A16480-A60B-4DE5-B8ED-79C66FFB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8" y="284499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47EB12-2A2E-4931-A2DC-6ADAD562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B1C20D-1A0A-4F23-985B-B2365E4A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7" y="39930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7DA41A1-5520-47AB-81D4-E0C81394C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455295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369FBA-84D4-4A22-850E-700D64D699E8}"/>
              </a:ext>
            </a:extLst>
          </p:cNvPr>
          <p:cNvGrpSpPr/>
          <p:nvPr/>
        </p:nvGrpSpPr>
        <p:grpSpPr>
          <a:xfrm>
            <a:off x="4040324" y="2276475"/>
            <a:ext cx="1609725" cy="2305050"/>
            <a:chOff x="3954596" y="3305047"/>
            <a:chExt cx="1609725" cy="23050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97FA338-8D87-48E9-AE95-E42D14128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96" y="3305047"/>
              <a:ext cx="1609725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0979A9-D81E-4806-AD1E-F5419C27F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8221" y="385170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F8DACBF-D3E8-4E69-A095-91F5BE46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2" y="443541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디버프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0" u="sng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2</a:t>
              </a:r>
              <a:r>
                <a:rPr lang="en-US" altLang="ko-KR" sz="1100" u="sng" dirty="0">
                  <a:solidFill>
                    <a:schemeClr val="tx1"/>
                  </a:solidFill>
                </a:rPr>
                <a:t>2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3" y="2162222"/>
              <a:ext cx="4481935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표기 우선 요소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</a:rPr>
                <a:t>지속 시간이 짧은 스킬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79" y="1666728"/>
              <a:ext cx="390173" cy="706028"/>
            </a:xfrm>
            <a:prstGeom prst="bentConnector3">
              <a:avLst>
                <a:gd name="adj1" fmla="val -585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Pages>17</Pages>
  <Words>3325</Words>
  <Characters>0</Characters>
  <Application>Microsoft Office PowerPoint</Application>
  <DocSecurity>0</DocSecurity>
  <PresentationFormat>와이드스크린</PresentationFormat>
  <Lines>0</Lines>
  <Paragraphs>858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1142</cp:revision>
  <dcterms:modified xsi:type="dcterms:W3CDTF">2024-03-29T10:50:26Z</dcterms:modified>
  <cp:version>9.103.97.45139</cp:version>
</cp:coreProperties>
</file>