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2" r:id="rId39"/>
    <p:sldId id="343" r:id="rId40"/>
    <p:sldId id="344" r:id="rId41"/>
    <p:sldId id="349" r:id="rId42"/>
    <p:sldId id="350" r:id="rId43"/>
    <p:sldId id="386" r:id="rId44"/>
    <p:sldId id="388" r:id="rId45"/>
    <p:sldId id="389" r:id="rId46"/>
    <p:sldId id="390" r:id="rId47"/>
    <p:sldId id="394" r:id="rId48"/>
    <p:sldId id="404" r:id="rId49"/>
    <p:sldId id="354" r:id="rId50"/>
    <p:sldId id="391" r:id="rId51"/>
    <p:sldId id="392" r:id="rId52"/>
    <p:sldId id="393" r:id="rId53"/>
    <p:sldId id="352" r:id="rId54"/>
    <p:sldId id="360" r:id="rId55"/>
    <p:sldId id="362" r:id="rId56"/>
    <p:sldId id="379" r:id="rId57"/>
    <p:sldId id="383" r:id="rId58"/>
    <p:sldId id="380" r:id="rId59"/>
    <p:sldId id="381" r:id="rId60"/>
    <p:sldId id="382" r:id="rId61"/>
    <p:sldId id="384" r:id="rId62"/>
    <p:sldId id="405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84" y="702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9109"/>
              </p:ext>
            </p:extLst>
          </p:nvPr>
        </p:nvGraphicFramePr>
        <p:xfrm>
          <a:off x="5880548" y="2205888"/>
          <a:ext cx="558577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626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58085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조작 불가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24C4E6-DA53-4F77-81B1-D92ADA0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2" y="1810117"/>
            <a:ext cx="4679950" cy="37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F3BA93-E764-4E37-8211-DB1F227B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62" y="2543268"/>
            <a:ext cx="3445812" cy="2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0255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1D601-7BF7-43AF-8E42-27B5A56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84850"/>
            <a:ext cx="4679950" cy="36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09DF1C-373B-4EDC-9D04-264420B4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722"/>
            <a:ext cx="4679950" cy="36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확인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2F2DAB-F999-4B0A-A9AC-81C3A84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01" y="1625479"/>
            <a:ext cx="4304998" cy="42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685584-91E6-4A14-8DA4-2F1A762DE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61810"/>
              </p:ext>
            </p:extLst>
          </p:nvPr>
        </p:nvGraphicFramePr>
        <p:xfrm>
          <a:off x="2173848" y="1638078"/>
          <a:ext cx="373983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816586788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71205670"/>
                    </a:ext>
                  </a:extLst>
                </a:gridCol>
                <a:gridCol w="781367">
                  <a:extLst>
                    <a:ext uri="{9D8B030D-6E8A-4147-A177-3AD203B41FA5}">
                      <a16:colId xmlns:a16="http://schemas.microsoft.com/office/drawing/2014/main" val="4119739008"/>
                    </a:ext>
                  </a:extLst>
                </a:gridCol>
                <a:gridCol w="1243330">
                  <a:extLst>
                    <a:ext uri="{9D8B030D-6E8A-4147-A177-3AD203B41FA5}">
                      <a16:colId xmlns:a16="http://schemas.microsoft.com/office/drawing/2014/main" val="28236166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스킬 사전 준비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612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332868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상태 확인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아이템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적용 대상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자원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쿨 타임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 요소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5605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거리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7012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슈팅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연출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1905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치명타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83769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버프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4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86535A-F310-48DA-8E05-65463E9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28" y="1695816"/>
            <a:ext cx="5541144" cy="39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734223-2713-4B13-B74A-3B36F3D4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24140"/>
            <a:ext cx="4679949" cy="30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E80AAA-EA7A-4D3B-8EC2-54B255A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139"/>
            <a:ext cx="4679949" cy="30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9A385A-D9D2-42C6-A1E8-B2411DCE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2309"/>
            <a:ext cx="4679950" cy="3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84A382D-4A29-4F10-BA89-E29702F8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0463"/>
            <a:ext cx="4679950" cy="45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관련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261D2-A651-444D-B9B5-40E967C6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566D6E-34D9-4093-96D8-3A350028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1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E769EE-C46F-4D8E-A559-97D761E7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19" y="1852787"/>
            <a:ext cx="5692993" cy="3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0F3DA4-C7D0-4AB3-865D-FDDA5A83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97" y="1852787"/>
            <a:ext cx="3853538" cy="28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0873E-FB11-414B-9596-1C60FF82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0" y="1674202"/>
            <a:ext cx="4571209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25F8A7-7F73-416A-B682-7D271CB6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74202"/>
            <a:ext cx="4698897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9548A3-AF9B-4073-8AAF-E5B59F1C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5" y="1547447"/>
            <a:ext cx="4425209" cy="47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BE5E01-A619-43E1-8FB4-7AB6F86F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79" y="1661746"/>
            <a:ext cx="6623441" cy="37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040E48-DE2A-43F7-87E7-ED60BFF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07" y="1547160"/>
            <a:ext cx="6550986" cy="43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09042"/>
              </p:ext>
            </p:extLst>
          </p:nvPr>
        </p:nvGraphicFramePr>
        <p:xfrm>
          <a:off x="2235041" y="1722120"/>
          <a:ext cx="772191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D9E0D586-B177-48C2-BC24-C13FF9F3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1169307"/>
            <a:ext cx="4668725" cy="20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D9BDD33-0CA9-4427-89B5-FE20E6D4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3189111"/>
            <a:ext cx="4999840" cy="33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0BEFA3-7AED-4E60-B023-F316509C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70297"/>
            <a:ext cx="3537839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B529CDC-0F69-4613-9636-353D72A6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12" y="1870297"/>
            <a:ext cx="5600537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885BCF-BF2B-43CB-97D8-4179E04C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40" y="1644162"/>
            <a:ext cx="4944119" cy="40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D4A87D-5976-43AE-B5CF-514965C7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07" y="1512277"/>
            <a:ext cx="4110186" cy="43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관련 차트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744C79-2479-409D-AB1D-0538E46F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04824"/>
            <a:ext cx="4679949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91A522E-F743-42D3-A68D-C0E6A10A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88" y="1904823"/>
            <a:ext cx="4063821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A6D2627-8EF2-49A3-A4AA-A1AE18C0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4" y="1251805"/>
            <a:ext cx="7657611" cy="47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2A0585-D818-4CC3-BC6F-15193453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13" y="1153795"/>
            <a:ext cx="5879373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9BCF55-70C3-4A52-AC3D-EC3EFFAC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87" y="1153794"/>
            <a:ext cx="5886626" cy="54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8CC82D-9B9A-4BC6-8FEE-EA823A34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32" y="1160462"/>
            <a:ext cx="6403536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사용 차트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664A7F5-EE65-4B3F-92E8-700872DA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8" y="1345101"/>
            <a:ext cx="3730217" cy="24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5FCE486-4535-4667-B374-AE4B046C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22" y="1345101"/>
            <a:ext cx="4113822" cy="32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8C39B8B-C485-43AF-AB57-FEAE68A7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8" y="4158453"/>
            <a:ext cx="3743448" cy="24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과정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B8A152-B2C4-480C-A518-9601E0E1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26" y="1400334"/>
            <a:ext cx="7392348" cy="497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42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차트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5038"/>
              </p:ext>
            </p:extLst>
          </p:nvPr>
        </p:nvGraphicFramePr>
        <p:xfrm>
          <a:off x="1787769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15ACAC3-2508-45DA-A527-AC8A01F7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6" y="1348886"/>
            <a:ext cx="2556364" cy="45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6930FB3-85F8-48BD-BE96-12A7670A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06" y="1443990"/>
            <a:ext cx="4796444" cy="44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53F335E-5FB7-4C8C-8980-62DD6807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443990"/>
            <a:ext cx="4508656" cy="44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BBCC7A-6B16-4848-97F1-98AD4A6F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19" y="1269755"/>
            <a:ext cx="5488161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장애물 관련 차트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2875B3-2AE5-427F-9587-29C69045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27" y="3217986"/>
            <a:ext cx="3335080" cy="28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91846A-3806-477C-A05D-22A6D7B4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01" y="1432597"/>
            <a:ext cx="3335080" cy="357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DAEA3A9-D701-48B4-939A-E4308F2C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7" y="3217985"/>
            <a:ext cx="3323296" cy="28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치명타계산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회복량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-1. 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-2. </a:t>
            </a:r>
            <a:r>
              <a:rPr lang="ko-KR" altLang="en-US" dirty="0"/>
              <a:t>치명타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80866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-3. 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-4. 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41930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활성화 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-5. </a:t>
            </a:r>
            <a:r>
              <a:rPr lang="ko-KR" altLang="en-US" dirty="0" err="1"/>
              <a:t>회복량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57206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-6. 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069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전체 차트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00943939-4CDA-47F7-84DC-3B655F30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80" y="1909762"/>
            <a:ext cx="9399239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3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</a:t>
            </a:r>
            <a:r>
              <a:rPr lang="en-US" altLang="ko-KR" dirty="0"/>
              <a:t>&amp; </a:t>
            </a:r>
            <a:r>
              <a:rPr lang="ko-KR" altLang="en-US" dirty="0" err="1"/>
              <a:t>회복량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84854"/>
              </p:ext>
            </p:extLst>
          </p:nvPr>
        </p:nvGraphicFramePr>
        <p:xfrm>
          <a:off x="4770779" y="1908335"/>
          <a:ext cx="568071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1096914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  <a:gridCol w="3505566">
                  <a:extLst>
                    <a:ext uri="{9D8B030D-6E8A-4147-A177-3AD203B41FA5}">
                      <a16:colId xmlns:a16="http://schemas.microsoft.com/office/drawing/2014/main" val="3593030941"/>
                    </a:ext>
                  </a:extLst>
                </a:gridCol>
              </a:tblGrid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명중률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98491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확률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 치명타 확률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5%)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상승된 치명타 확률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70082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0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(1.1 ~ 1.3)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공격력 합산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(1 + n%)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방어력 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공격력 합산 </a:t>
                      </a:r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대상의 방어력</a:t>
                      </a:r>
                      <a:endParaRPr lang="en-US" altLang="ko-KR" sz="10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회복력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(1 +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회복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  <a:tr h="42672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데미지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치명타 성공 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실제 데미지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데미지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32631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치명타 실패 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실제 데미지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데미지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57196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D1EBA809-FB15-45BC-8397-5E0DE144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4" y="1160463"/>
            <a:ext cx="3004362" cy="52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DC5AFFE-7675-4A35-AA4B-211CD64A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9" y="4660691"/>
            <a:ext cx="1380645" cy="17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-1. </a:t>
            </a:r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-2. </a:t>
            </a:r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-3. </a:t>
            </a:r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-4. </a:t>
            </a:r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  <a:r>
              <a:rPr lang="en-US" altLang="ko-KR" dirty="0"/>
              <a:t>-</a:t>
            </a:r>
            <a:r>
              <a:rPr lang="ko-KR" altLang="en-US" dirty="0"/>
              <a:t>스킬 아이콘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  <a:r>
              <a:rPr lang="en-US" altLang="ko-KR" dirty="0"/>
              <a:t>-</a:t>
            </a:r>
            <a:r>
              <a:rPr lang="ko-KR" altLang="en-US" dirty="0"/>
              <a:t>몬스터 </a:t>
            </a:r>
            <a:r>
              <a:rPr lang="en-US" altLang="ko-KR" dirty="0"/>
              <a:t>&amp; PC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디버프</a:t>
              </a:r>
              <a:endParaRPr lang="ko-KR" altLang="en-US" sz="12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22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688979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남은 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관련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CF4784-23EF-4DEA-8E08-9D7EDC18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5" y="1153795"/>
            <a:ext cx="2083824" cy="38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5CABEB-1247-411A-BB99-75DE95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59" y="1153794"/>
            <a:ext cx="4441281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5802019-29FE-4E3C-9E05-399C8D1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0" y="1153793"/>
            <a:ext cx="1494460" cy="31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3773</TotalTime>
  <Pages>17</Pages>
  <Words>3104</Words>
  <Characters>0</Characters>
  <Application>Microsoft Office PowerPoint</Application>
  <DocSecurity>0</DocSecurity>
  <PresentationFormat>와이드스크린</PresentationFormat>
  <Lines>0</Lines>
  <Paragraphs>752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1238</cp:revision>
  <dcterms:modified xsi:type="dcterms:W3CDTF">2024-05-31T10:49:49Z</dcterms:modified>
  <cp:version>9.103.97.45139</cp:version>
</cp:coreProperties>
</file>