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258" r:id="rId2"/>
    <p:sldId id="266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00937"/>
              </p:ext>
            </p:extLst>
          </p:nvPr>
        </p:nvGraphicFramePr>
        <p:xfrm>
          <a:off x="1990566" y="2621280"/>
          <a:ext cx="821086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조금 더 화려하고 역동적으로 만든다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스킬을 연구하고 사용하며 게임을 더욱 깊게 즐기게 될 것이다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C25A818-1062-4A3B-B90A-7265F0E1C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06607"/>
              </p:ext>
            </p:extLst>
          </p:nvPr>
        </p:nvGraphicFramePr>
        <p:xfrm>
          <a:off x="3587591" y="2881020"/>
          <a:ext cx="50136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C99DC95-815F-4767-ABBD-CF5AA05AD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35820"/>
              </p:ext>
            </p:extLst>
          </p:nvPr>
        </p:nvGraphicFramePr>
        <p:xfrm>
          <a:off x="3587591" y="4120053"/>
          <a:ext cx="50136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44780"/>
              </p:ext>
            </p:extLst>
          </p:nvPr>
        </p:nvGraphicFramePr>
        <p:xfrm>
          <a:off x="3471545" y="1292005"/>
          <a:ext cx="723646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전투에 사용되지 않는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컨셉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9BA5EFB-EC7C-4800-8FE2-36837A3DA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03826"/>
              </p:ext>
            </p:extLst>
          </p:nvPr>
        </p:nvGraphicFramePr>
        <p:xfrm>
          <a:off x="2595721" y="1515792"/>
          <a:ext cx="6997383" cy="325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9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6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Pages>17</Pages>
  <Words>198</Words>
  <Characters>0</Characters>
  <Application>Microsoft Office PowerPoint</Application>
  <DocSecurity>0</DocSecurity>
  <PresentationFormat>와이드스크린</PresentationFormat>
  <Lines>0</Lines>
  <Paragraphs>53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68</cp:revision>
  <dcterms:modified xsi:type="dcterms:W3CDTF">2024-02-07T10:48:21Z</dcterms:modified>
  <cp:version>9.103.97.45139</cp:version>
</cp:coreProperties>
</file>