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4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Pages>17</Pages>
  <Words>1735</Words>
  <Characters>0</Characters>
  <Application>Microsoft Office PowerPoint</Application>
  <DocSecurity>0</DocSecurity>
  <PresentationFormat>와이드스크린</PresentationFormat>
  <Lines>0</Lines>
  <Paragraphs>407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772</cp:revision>
  <dcterms:modified xsi:type="dcterms:W3CDTF">2024-02-23T10:46:28Z</dcterms:modified>
  <cp:version>9.103.97.45139</cp:version>
</cp:coreProperties>
</file>