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546" y="108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맵 기획서</a:t>
            </a:r>
            <a:br>
              <a:rPr lang="en-US" altLang="ko-KR" dirty="0"/>
            </a:br>
            <a:r>
              <a:rPr lang="ko-KR" altLang="en-US" dirty="0"/>
              <a:t>오퍼레이션 베타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문서 개요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D5DA74-CC4D-656D-318A-B27588FBD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95701"/>
              </p:ext>
            </p:extLst>
          </p:nvPr>
        </p:nvGraphicFramePr>
        <p:xfrm>
          <a:off x="1412875" y="2124645"/>
          <a:ext cx="9366250" cy="260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06">
                  <a:extLst>
                    <a:ext uri="{9D8B030D-6E8A-4147-A177-3AD203B41FA5}">
                      <a16:colId xmlns:a16="http://schemas.microsoft.com/office/drawing/2014/main" val="2381408460"/>
                    </a:ext>
                  </a:extLst>
                </a:gridCol>
                <a:gridCol w="7206111">
                  <a:extLst>
                    <a:ext uri="{9D8B030D-6E8A-4147-A177-3AD203B41FA5}">
                      <a16:colId xmlns:a16="http://schemas.microsoft.com/office/drawing/2014/main" val="2578034056"/>
                    </a:ext>
                  </a:extLst>
                </a:gridCol>
                <a:gridCol w="940533">
                  <a:extLst>
                    <a:ext uri="{9D8B030D-6E8A-4147-A177-3AD203B41FA5}">
                      <a16:colId xmlns:a16="http://schemas.microsoft.com/office/drawing/2014/main" val="1066362188"/>
                    </a:ext>
                  </a:extLst>
                </a:gridCol>
              </a:tblGrid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21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두 팀으로 나누어 양쪽 맵 끝에서 시작하여 몬스터를 처치하여 레벨 업과 장비를 획득하여 </a:t>
                      </a:r>
                      <a:endParaRPr lang="en-US" altLang="ko-KR" sz="1200" b="0" dirty="0"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맵 중심에 있는 보스 몬스터를 처치하거나 상대 팀을 모두 전멸 시키면 승리하게 되는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PVP 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모드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16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용도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effectLst/>
                          <a:latin typeface="+mn-lt"/>
                        </a:rPr>
                        <a:t>8 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대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8 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대규모 결투장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5664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전투 가능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69901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다인 전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PVP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0064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로딩 방식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존 로딩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493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시나리오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F5397F-9D48-0507-7ED3-BB243DB78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23108"/>
              </p:ext>
            </p:extLst>
          </p:nvPr>
        </p:nvGraphicFramePr>
        <p:xfrm>
          <a:off x="1412875" y="2648426"/>
          <a:ext cx="936625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실험의 목적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차 실험의 실패 이후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차 실험의 실패를 대비하여 진행 시키는 실험으로 생존의 중점을 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차 실험과 전투에 중점을 둔 코발트 프로토콜과 달리 실험체들 간에 팀 워크와 그로인한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VF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변화를 관찰하고 또한 폭주하여 실험에 직접적으로 참여 시키지 못한 클론들과 일반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실험체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간에 차이점을 비교하여 완벽한 인류에 더욱 가까워지기 위해 진행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1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환경 </a:t>
            </a:r>
            <a:r>
              <a:rPr lang="en-US" altLang="ko-KR" dirty="0"/>
              <a:t>&amp; </a:t>
            </a:r>
            <a:r>
              <a:rPr lang="ko-KR" altLang="en-US" dirty="0"/>
              <a:t>분위기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2AC97-6FD6-5629-8EA4-81E6A20C1FFE}"/>
              </a:ext>
            </a:extLst>
          </p:cNvPr>
          <p:cNvSpPr txBox="1"/>
          <p:nvPr/>
        </p:nvSpPr>
        <p:spPr>
          <a:xfrm>
            <a:off x="842009" y="4559409"/>
            <a:ext cx="10512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현재 섬의 지상에서는 </a:t>
            </a:r>
            <a:r>
              <a:rPr lang="en-US" altLang="ko-KR" sz="1400" b="0" dirty="0">
                <a:solidFill>
                  <a:schemeClr val="tx1"/>
                </a:solidFill>
              </a:rPr>
              <a:t>2</a:t>
            </a:r>
            <a:r>
              <a:rPr lang="ko-KR" altLang="en-US" sz="1400" b="0" dirty="0">
                <a:solidFill>
                  <a:schemeClr val="tx1"/>
                </a:solidFill>
              </a:rPr>
              <a:t>차 실험이 진해되어 있기 때문이 해당 실험은 섬의 지하 실험실에서 진행되고 </a:t>
            </a:r>
            <a:r>
              <a:rPr lang="ko-KR" altLang="en-US" sz="1400" dirty="0"/>
              <a:t>있다</a:t>
            </a:r>
            <a:r>
              <a:rPr lang="en-US" altLang="ko-KR" sz="14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/>
              <a:t>실험체들의 탈출과 폭주를 대비하여 금속으로 되어 있는 두꺼운 철벽으로 사방이 둘러싸여 있다</a:t>
            </a:r>
            <a:r>
              <a:rPr lang="en-US" altLang="ko-KR" sz="14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또한 실험 상황을 실시간으로 파악하기 위해 곳곳에 카메라가 배치 되어 있으며</a:t>
            </a:r>
            <a:r>
              <a:rPr lang="en-US" altLang="ko-KR" sz="1400" b="0" dirty="0">
                <a:solidFill>
                  <a:schemeClr val="tx1"/>
                </a:solidFill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</a:rPr>
              <a:t>다양한 데이터를 얻기 위해 함정과 </a:t>
            </a:r>
            <a:r>
              <a:rPr lang="en-US" altLang="ko-KR" sz="1400" b="0" dirty="0">
                <a:solidFill>
                  <a:schemeClr val="tx1"/>
                </a:solidFill>
              </a:rPr>
              <a:t>VF</a:t>
            </a:r>
            <a:r>
              <a:rPr lang="ko-KR" altLang="en-US" sz="1400" b="0" dirty="0">
                <a:solidFill>
                  <a:schemeClr val="tx1"/>
                </a:solidFill>
              </a:rPr>
              <a:t>를 발현한 동물들이 곳곳에 배치되어 있다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20CEA7-F3DC-6284-CAE5-F8D33955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64" y="1481304"/>
            <a:ext cx="7286472" cy="24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5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디자인 컨셉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Pages>7</Pages>
  <Words>188</Words>
  <Characters>0</Characters>
  <Application>Microsoft Office PowerPoint</Application>
  <DocSecurity>0</DocSecurity>
  <PresentationFormat>와이드스크린</PresentationFormat>
  <Lines>0</Lines>
  <Paragraphs>35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맵 기획서 오퍼레이션 베타</vt:lpstr>
      <vt:lpstr>문서 개요</vt:lpstr>
      <vt:lpstr>시나리오</vt:lpstr>
      <vt:lpstr>환경 &amp; 분위기</vt:lpstr>
      <vt:lpstr>디자인 컨셉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35</cp:revision>
  <dcterms:modified xsi:type="dcterms:W3CDTF">2024-04-02T20:01:07Z</dcterms:modified>
  <cp:version>9.103.97.45139</cp:version>
</cp:coreProperties>
</file>