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66" r:id="rId3"/>
    <p:sldId id="265" r:id="rId4"/>
    <p:sldId id="259" r:id="rId5"/>
    <p:sldId id="260" r:id="rId6"/>
    <p:sldId id="263" r:id="rId7"/>
    <p:sldId id="269" r:id="rId8"/>
    <p:sldId id="270" r:id="rId9"/>
    <p:sldId id="275" r:id="rId10"/>
    <p:sldId id="276" r:id="rId11"/>
    <p:sldId id="277" r:id="rId12"/>
    <p:sldId id="278" r:id="rId13"/>
    <p:sldId id="279" r:id="rId14"/>
    <p:sldId id="274" r:id="rId15"/>
    <p:sldId id="262" r:id="rId16"/>
    <p:sldId id="267" r:id="rId17"/>
    <p:sldId id="271" r:id="rId18"/>
    <p:sldId id="272" r:id="rId19"/>
    <p:sldId id="273" r:id="rId20"/>
    <p:sldId id="289" r:id="rId21"/>
    <p:sldId id="292" r:id="rId22"/>
    <p:sldId id="290" r:id="rId23"/>
    <p:sldId id="291" r:id="rId24"/>
    <p:sldId id="293" r:id="rId25"/>
    <p:sldId id="294" r:id="rId26"/>
    <p:sldId id="295" r:id="rId27"/>
    <p:sldId id="296" r:id="rId28"/>
    <p:sldId id="297"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912" y="288"/>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2023-12-12</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2023-12-12</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4000079623"/>
              </p:ext>
            </p:extLst>
          </p:nvPr>
        </p:nvGraphicFramePr>
        <p:xfrm>
          <a:off x="1416050" y="1160463"/>
          <a:ext cx="9359901" cy="4236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a:t>
                      </a:r>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방랑자의 주머니에서 방울이 빛을 내며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속에 숨어 있던 꼬리를 밀어냈다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잠들었고 방랑자는 꼬리를 처단했다</a:t>
                      </a:r>
                      <a:r>
                        <a:rPr lang="en-US" altLang="ko-KR" sz="1100" b="0" dirty="0">
                          <a:solidFill>
                            <a:schemeClr val="tx1"/>
                          </a:solidFill>
                        </a:rPr>
                        <a:t>. </a:t>
                      </a:r>
                      <a:r>
                        <a:rPr lang="ko-KR" altLang="en-US" sz="1100" b="0" dirty="0">
                          <a:solidFill>
                            <a:schemeClr val="tx1"/>
                          </a:solidFill>
                        </a:rPr>
                        <a:t>후에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하오문에 </a:t>
                      </a:r>
                      <a:r>
                        <a:rPr lang="ko-KR" altLang="en-US" sz="1100" b="0" dirty="0" err="1">
                          <a:solidFill>
                            <a:schemeClr val="tx1"/>
                          </a:solidFill>
                        </a:rPr>
                        <a:t>대려다</a:t>
                      </a:r>
                      <a:r>
                        <a:rPr lang="ko-KR" altLang="en-US" sz="1100" b="0" dirty="0">
                          <a:solidFill>
                            <a:schemeClr val="tx1"/>
                          </a:solidFill>
                        </a:rPr>
                        <a:t> 주었다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속가의 다른 생존자를 </a:t>
                      </a:r>
                      <a:endParaRPr lang="en-US" altLang="ko-KR" sz="1100" b="0" dirty="0">
                        <a:solidFill>
                          <a:schemeClr val="tx1"/>
                        </a:solidFill>
                      </a:endParaRPr>
                    </a:p>
                    <a:p>
                      <a:pPr algn="ctr" latinLnBrk="1"/>
                      <a:r>
                        <a:rPr lang="ko-KR" altLang="en-US" sz="1100" b="0" dirty="0">
                          <a:solidFill>
                            <a:schemeClr val="tx1"/>
                          </a:solidFill>
                        </a:rPr>
                        <a:t>만났을 경우</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방랑자의 주머니에서 방울이 빛을 내며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속에 숨어 있던 꼬리를 밀어냈다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에게 방랑자는 언젠가 만났던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속했던 속가의 다른 생존자에 대한 이야기를 전달해 주었다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그는</a:t>
                      </a:r>
                      <a:r>
                        <a:rPr lang="en-US" altLang="ko-KR" sz="1100" b="0" dirty="0">
                          <a:solidFill>
                            <a:schemeClr val="tx1"/>
                          </a:solidFill>
                        </a:rPr>
                        <a:t> </a:t>
                      </a:r>
                      <a:r>
                        <a:rPr lang="ko-KR" altLang="en-US" sz="1100" b="0" dirty="0">
                          <a:solidFill>
                            <a:schemeClr val="tx1"/>
                          </a:solidFill>
                        </a:rPr>
                        <a:t>눈물을 흘리며 방랑자에게 감사를 표했고 </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005770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괴선</a:t>
            </a:r>
            <a:endParaRPr lang="ko-KR" altLang="en-US" dirty="0"/>
          </a:p>
        </p:txBody>
      </p:sp>
    </p:spTree>
    <p:extLst>
      <p:ext uri="{BB962C8B-B14F-4D97-AF65-F5344CB8AC3E}">
        <p14:creationId xmlns:p14="http://schemas.microsoft.com/office/powerpoint/2010/main" val="46034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서생원</a:t>
            </a:r>
          </a:p>
        </p:txBody>
      </p:sp>
    </p:spTree>
    <p:extLst>
      <p:ext uri="{BB962C8B-B14F-4D97-AF65-F5344CB8AC3E}">
        <p14:creationId xmlns:p14="http://schemas.microsoft.com/office/powerpoint/2010/main" val="372162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endParaRPr lang="ko-KR" altLang="en-US" dirty="0"/>
          </a:p>
        </p:txBody>
      </p:sp>
    </p:spTree>
    <p:extLst>
      <p:ext uri="{BB962C8B-B14F-4D97-AF65-F5344CB8AC3E}">
        <p14:creationId xmlns:p14="http://schemas.microsoft.com/office/powerpoint/2010/main" val="8464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2829386618"/>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 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r>
                        <a:rPr lang="en-US" altLang="ko-KR" sz="1000" b="0" dirty="0">
                          <a:solidFill>
                            <a:schemeClr val="tx1"/>
                          </a:solidFill>
                        </a:rPr>
                        <a:t>* 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352941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r>
                        <a:rPr lang="en-US" altLang="ko-KR" sz="1000" b="0" dirty="0">
                          <a:solidFill>
                            <a:schemeClr val="tx1"/>
                          </a:solidFill>
                        </a:rPr>
                        <a:t>* 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 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52861401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토벌증거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720671530"/>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r>
                        <a:rPr lang="en-US" altLang="ko-KR" sz="1000" b="0" dirty="0">
                          <a:solidFill>
                            <a:schemeClr val="tx1"/>
                          </a:solidFill>
                        </a:rPr>
                        <a:t>, </a:t>
                      </a:r>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협동할 사람 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증거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690421826"/>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바라보고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3661214156"/>
              </p:ext>
            </p:extLst>
          </p:nvPr>
        </p:nvGraphicFramePr>
        <p:xfrm>
          <a:off x="1416050" y="1160463"/>
          <a:ext cx="9359901" cy="4236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학살을 원하지 않았고 강한 의지로 검의 광기를 누르며 이미 폐허가 되어버린 마을에서 중앙에서 검을 끌어안고 앉았다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버티던 어느 날 마을에 누군가 나타났다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얼마전 서쪽에 작은 섬 마을에 무엇 인가 있다는 소문이 방랑자에게 들려 왔다</a:t>
                      </a:r>
                      <a:r>
                        <a:rPr lang="en-US" altLang="ko-KR" sz="1100" b="0" dirty="0">
                          <a:solidFill>
                            <a:schemeClr val="tx1"/>
                          </a:solidFill>
                        </a:rPr>
                        <a:t>. </a:t>
                      </a:r>
                      <a:r>
                        <a:rPr lang="ko-KR" altLang="en-US" sz="1100" b="0" dirty="0">
                          <a:solidFill>
                            <a:schemeClr val="tx1"/>
                          </a:solidFill>
                        </a:rPr>
                        <a:t>소문을 들은 방랑자는 소문의 진상을 밝히기 위해 그곳으로 떠났다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섬으로 가기 위해 근처 해안가 마을에서 배를 구하던 중 뱃사공에게 얼마전에도 섬에 가기 위해 배를 구하던 사람이 있었다는 이야기를 들었다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마을을 찾은 방랑자는 마을 중앙에 있던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원령 성불 부적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침식했고 방랑자를 공격해 왔다</a:t>
                      </a:r>
                      <a:r>
                        <a:rPr lang="en-US" altLang="ko-KR" sz="1100" b="0" dirty="0">
                          <a:solidFill>
                            <a:schemeClr val="tx1"/>
                          </a:solidFill>
                        </a:rPr>
                        <a:t>. </a:t>
                      </a:r>
                      <a:r>
                        <a:rPr lang="ko-KR" altLang="en-US" sz="1100" b="0" dirty="0">
                          <a:solidFill>
                            <a:schemeClr val="tx1"/>
                          </a:solidFill>
                        </a:rPr>
                        <a:t>방랑자가 그림자를 제압하자 그림자는 짧은 몇 마디 말을 하고 꼬리의 형태가 되었다가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원령 성불 부적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꼬리의 형태를 한 그림자가 나타났다가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원령 성불 부적 소지 </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제압하고 자유가 된 원령에게 감사인사를 받은 뒤에 부적을 꺼내 소녀를 성불 시키고 바닥에서 사라지고 있는 그림자에게 정보를 얻는다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3782</Words>
  <Application>Microsoft Office PowerPoint</Application>
  <PresentationFormat>와이드스크린</PresentationFormat>
  <Paragraphs>547</Paragraphs>
  <Slides>28</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28</vt:i4>
      </vt:variant>
    </vt:vector>
  </HeadingPairs>
  <TitlesOfParts>
    <vt:vector size="31"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챕터 – 괴선</vt:lpstr>
      <vt:lpstr>챕터 – 서생원</vt:lpstr>
      <vt:lpstr>챕터 – </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260</cp:revision>
  <dcterms:created xsi:type="dcterms:W3CDTF">2023-12-06T09:10:16Z</dcterms:created>
  <dcterms:modified xsi:type="dcterms:W3CDTF">2023-12-12T10:50:36Z</dcterms:modified>
</cp:coreProperties>
</file>