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6"/>
  </p:notesMasterIdLst>
  <p:handoutMasterIdLst>
    <p:handoutMasterId r:id="rId7"/>
  </p:handoutMasterIdLst>
  <p:sldIdLst>
    <p:sldId id="256" r:id="rId2"/>
    <p:sldId id="386" r:id="rId3"/>
    <p:sldId id="390" r:id="rId4"/>
    <p:sldId id="38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364" userDrawn="1">
          <p15:clr>
            <a:srgbClr val="A4A3A4"/>
          </p15:clr>
        </p15:guide>
        <p15:guide id="2" orient="horz" pos="6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38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A6A6A6"/>
    <a:srgbClr val="FF8585"/>
    <a:srgbClr val="7F7F7F"/>
    <a:srgbClr val="2F5597"/>
    <a:srgbClr val="C55A11"/>
    <a:srgbClr val="F8CBAD"/>
    <a:srgbClr val="BDD7EE"/>
    <a:srgbClr val="7C7C7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279" autoAdjust="0"/>
  </p:normalViewPr>
  <p:slideViewPr>
    <p:cSldViewPr snapToGrid="0" snapToObjects="1" showGuides="1">
      <p:cViewPr>
        <p:scale>
          <a:sx n="100" d="100"/>
          <a:sy n="100" d="100"/>
        </p:scale>
        <p:origin x="1152" y="366"/>
      </p:cViewPr>
      <p:guideLst>
        <p:guide pos="3840"/>
        <p:guide orient="horz" pos="2364"/>
        <p:guide orient="horz" pos="640"/>
        <p:guide orient="horz" pos="4088"/>
        <p:guide pos="211"/>
        <p:guide pos="7469"/>
        <p:guide orient="horz" pos="232"/>
        <p:guide orient="horz" pos="799"/>
        <p:guide pos="438"/>
        <p:guide pos="7242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25/02/2025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25/02/2025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25/02/2025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25/02/2025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25/02/2025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25/02/2025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25/02/2025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25/02/2025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25/02/2025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25/02/2025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25/02/2025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25/02/2025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체스 전투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문서 개요</a:t>
            </a:r>
            <a:endParaRPr lang="en-US" altLang="ko-KR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A249B9B-DB69-4674-B4B3-BD2D9E0E6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162769"/>
              </p:ext>
            </p:extLst>
          </p:nvPr>
        </p:nvGraphicFramePr>
        <p:xfrm>
          <a:off x="1345087" y="1302279"/>
          <a:ext cx="9501823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182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해당 문서는 게임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‘Fantasy chess’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의 전투 시스템을 단계별로 분류하여 기획한 문서로 전투 시스템 구현 과정에서 전투 시스템에 대한 이해를 돕고 게임의 완성도를 향상 시키기 위하여 작성되었다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해당 문서에 서술된 내용은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‘Fantasy chess’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에 전투 시스템의 기초이자 기본이 되는 내용이지만 추후 보완이 필요한 부분이 발견 시 수정될 수 있다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38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단계 구분 및 설명 </a:t>
            </a:r>
            <a:r>
              <a:rPr lang="en-US" altLang="ko-KR" sz="2400" dirty="0"/>
              <a:t>(</a:t>
            </a:r>
            <a:r>
              <a:rPr lang="ko-KR" altLang="en-US" sz="2400" dirty="0"/>
              <a:t>전투 전체</a:t>
            </a:r>
            <a:r>
              <a:rPr lang="en-US" altLang="ko-KR" sz="2400" dirty="0"/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E1A83C-0DBB-49DD-8C18-D4FE5B189C02}"/>
              </a:ext>
            </a:extLst>
          </p:cNvPr>
          <p:cNvSpPr/>
          <p:nvPr/>
        </p:nvSpPr>
        <p:spPr>
          <a:xfrm>
            <a:off x="695325" y="1160150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전투 돌입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466D24-47EB-4EE1-83E7-366A0934116A}"/>
              </a:ext>
            </a:extLst>
          </p:cNvPr>
          <p:cNvSpPr/>
          <p:nvPr/>
        </p:nvSpPr>
        <p:spPr>
          <a:xfrm>
            <a:off x="2270123" y="1698625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선공</a:t>
            </a:r>
            <a:r>
              <a:rPr lang="en-US" altLang="ko-KR" sz="1200" dirty="0"/>
              <a:t>/</a:t>
            </a:r>
            <a:r>
              <a:rPr lang="ko-KR" altLang="en-US" sz="1200" dirty="0"/>
              <a:t>후공</a:t>
            </a:r>
            <a:endParaRPr lang="en-US" altLang="ko-KR" sz="1200" dirty="0"/>
          </a:p>
          <a:p>
            <a:pPr algn="ctr"/>
            <a:r>
              <a:rPr lang="ko-KR" altLang="en-US" sz="1200" dirty="0"/>
              <a:t>결정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204D70-AABC-4C42-A3AD-7E32DFC8C0D7}"/>
              </a:ext>
            </a:extLst>
          </p:cNvPr>
          <p:cNvSpPr/>
          <p:nvPr/>
        </p:nvSpPr>
        <p:spPr>
          <a:xfrm>
            <a:off x="2110949" y="1160150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전투 준비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1F2FDC-8552-4BD0-BB6C-69AB3AC13C40}"/>
              </a:ext>
            </a:extLst>
          </p:cNvPr>
          <p:cNvSpPr/>
          <p:nvPr/>
        </p:nvSpPr>
        <p:spPr>
          <a:xfrm>
            <a:off x="6806140" y="1160150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전투 시작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EF567A-EAEC-4716-9651-E3D5581BCD45}"/>
              </a:ext>
            </a:extLst>
          </p:cNvPr>
          <p:cNvSpPr/>
          <p:nvPr/>
        </p:nvSpPr>
        <p:spPr>
          <a:xfrm>
            <a:off x="3710303" y="1698625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 기물</a:t>
            </a:r>
            <a:endParaRPr lang="en-US" altLang="ko-KR" sz="1200" dirty="0"/>
          </a:p>
          <a:p>
            <a:pPr algn="ctr"/>
            <a:r>
              <a:rPr lang="ko-KR" altLang="en-US" sz="1200" dirty="0"/>
              <a:t>배치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5F502F-29CB-4932-824B-0B64458ECA94}"/>
              </a:ext>
            </a:extLst>
          </p:cNvPr>
          <p:cNvSpPr/>
          <p:nvPr/>
        </p:nvSpPr>
        <p:spPr>
          <a:xfrm>
            <a:off x="3800473" y="2256471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부대 선택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프리셋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4B9A31-44B4-413C-AA02-6C9B32C6251F}"/>
              </a:ext>
            </a:extLst>
          </p:cNvPr>
          <p:cNvSpPr/>
          <p:nvPr/>
        </p:nvSpPr>
        <p:spPr>
          <a:xfrm>
            <a:off x="10133542" y="1160150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전투 종료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B4082B-75A0-43E9-A1E4-00A9A648778C}"/>
              </a:ext>
            </a:extLst>
          </p:cNvPr>
          <p:cNvSpPr/>
          <p:nvPr/>
        </p:nvSpPr>
        <p:spPr>
          <a:xfrm>
            <a:off x="3816341" y="273256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기물 선택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수동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46BEE4-B9AA-40F4-ABCF-1BF0AC4262B4}"/>
              </a:ext>
            </a:extLst>
          </p:cNvPr>
          <p:cNvSpPr/>
          <p:nvPr/>
        </p:nvSpPr>
        <p:spPr>
          <a:xfrm>
            <a:off x="5383738" y="2256471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배치 설정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프리셋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5A97BC-E7DE-4D11-8182-BFFA31188467}"/>
              </a:ext>
            </a:extLst>
          </p:cNvPr>
          <p:cNvSpPr/>
          <p:nvPr/>
        </p:nvSpPr>
        <p:spPr>
          <a:xfrm>
            <a:off x="5383738" y="273256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배치 설정</a:t>
            </a:r>
            <a:endParaRPr lang="en-US" altLang="ko-KR" sz="1200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수동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345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단계 구분 및 설명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 턴</a:t>
            </a:r>
            <a:r>
              <a:rPr lang="en-US" altLang="ko-KR" sz="2400" dirty="0"/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67DAC0-4E84-4E03-907D-3474183DA076}"/>
              </a:ext>
            </a:extLst>
          </p:cNvPr>
          <p:cNvSpPr/>
          <p:nvPr/>
        </p:nvSpPr>
        <p:spPr>
          <a:xfrm>
            <a:off x="2159207" y="1754193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카드 드로우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565BD6-DD91-49F3-B801-519FDD205CBB}"/>
              </a:ext>
            </a:extLst>
          </p:cNvPr>
          <p:cNvSpPr/>
          <p:nvPr/>
        </p:nvSpPr>
        <p:spPr>
          <a:xfrm>
            <a:off x="695324" y="1286674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턴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7C6D51-E838-4FA4-95C7-94BA1DA08667}"/>
              </a:ext>
            </a:extLst>
          </p:cNvPr>
          <p:cNvSpPr/>
          <p:nvPr/>
        </p:nvSpPr>
        <p:spPr>
          <a:xfrm>
            <a:off x="852591" y="1754193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행동력</a:t>
            </a:r>
            <a:endParaRPr lang="en-US" altLang="ko-KR" sz="1200" dirty="0"/>
          </a:p>
          <a:p>
            <a:pPr algn="ctr"/>
            <a:r>
              <a:rPr lang="ko-KR" altLang="en-US" sz="1200" dirty="0"/>
              <a:t>증가 및 회복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A5805F-E930-4D33-8FCB-4922BF0DF221}"/>
              </a:ext>
            </a:extLst>
          </p:cNvPr>
          <p:cNvSpPr/>
          <p:nvPr/>
        </p:nvSpPr>
        <p:spPr>
          <a:xfrm>
            <a:off x="3620133" y="1256507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플레이어</a:t>
            </a:r>
            <a:endParaRPr lang="en-US" altLang="ko-KR" sz="1200" dirty="0"/>
          </a:p>
          <a:p>
            <a:pPr algn="ctr"/>
            <a:r>
              <a:rPr lang="ko-KR" altLang="en-US" sz="1200" dirty="0"/>
              <a:t>행동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7102BE-B8F4-4F62-BE77-FBB4DE17F42D}"/>
              </a:ext>
            </a:extLst>
          </p:cNvPr>
          <p:cNvSpPr/>
          <p:nvPr/>
        </p:nvSpPr>
        <p:spPr>
          <a:xfrm>
            <a:off x="6806140" y="1260321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턴 종료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4E6CB4-8913-45D6-AA2C-3A86688DDB30}"/>
              </a:ext>
            </a:extLst>
          </p:cNvPr>
          <p:cNvSpPr/>
          <p:nvPr/>
        </p:nvSpPr>
        <p:spPr>
          <a:xfrm>
            <a:off x="3816762" y="1750703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카드 사용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1A5A1A-E26F-4F0D-ADF6-FE8B152CA382}"/>
              </a:ext>
            </a:extLst>
          </p:cNvPr>
          <p:cNvSpPr/>
          <p:nvPr/>
        </p:nvSpPr>
        <p:spPr>
          <a:xfrm>
            <a:off x="3816762" y="490682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기물 행동 명령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9BC228-8077-4ACC-BCC3-C20F5E27B4FC}"/>
              </a:ext>
            </a:extLst>
          </p:cNvPr>
          <p:cNvSpPr/>
          <p:nvPr/>
        </p:nvSpPr>
        <p:spPr>
          <a:xfrm>
            <a:off x="4045362" y="2262501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기물 소환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5959D7-9A11-452A-A044-2DF67F7CB95C}"/>
              </a:ext>
            </a:extLst>
          </p:cNvPr>
          <p:cNvSpPr/>
          <p:nvPr/>
        </p:nvSpPr>
        <p:spPr>
          <a:xfrm>
            <a:off x="4045362" y="3826341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사용 명령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2C162A9-C6CD-4F7C-8A80-33FEBDFB45E6}"/>
              </a:ext>
            </a:extLst>
          </p:cNvPr>
          <p:cNvSpPr/>
          <p:nvPr/>
        </p:nvSpPr>
        <p:spPr>
          <a:xfrm>
            <a:off x="4045362" y="4366585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이벤트 발동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A9DAC6-9668-4A6D-B461-296C61F9E499}"/>
              </a:ext>
            </a:extLst>
          </p:cNvPr>
          <p:cNvSpPr/>
          <p:nvPr/>
        </p:nvSpPr>
        <p:spPr>
          <a:xfrm>
            <a:off x="4339482" y="276316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일반 소환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A346BC-DEE6-4F1A-B958-15E2F48BFEC5}"/>
              </a:ext>
            </a:extLst>
          </p:cNvPr>
          <p:cNvSpPr/>
          <p:nvPr/>
        </p:nvSpPr>
        <p:spPr>
          <a:xfrm>
            <a:off x="4339482" y="3268495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프로모션 소환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3A375E-EAD1-40A2-A6EB-1A08164D047C}"/>
              </a:ext>
            </a:extLst>
          </p:cNvPr>
          <p:cNvSpPr/>
          <p:nvPr/>
        </p:nvSpPr>
        <p:spPr>
          <a:xfrm>
            <a:off x="4045362" y="5447073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이동 명령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183475-4D02-47D6-B8EF-C9ABC2DCAC5D}"/>
              </a:ext>
            </a:extLst>
          </p:cNvPr>
          <p:cNvSpPr/>
          <p:nvPr/>
        </p:nvSpPr>
        <p:spPr>
          <a:xfrm>
            <a:off x="4045362" y="5987317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공격 명령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14922C-D3B2-467D-8406-75A81DDF0DB2}"/>
              </a:ext>
            </a:extLst>
          </p:cNvPr>
          <p:cNvSpPr/>
          <p:nvPr/>
        </p:nvSpPr>
        <p:spPr>
          <a:xfrm>
            <a:off x="4045362" y="6519684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사용 명령</a:t>
            </a:r>
          </a:p>
        </p:txBody>
      </p:sp>
    </p:spTree>
    <p:extLst>
      <p:ext uri="{BB962C8B-B14F-4D97-AF65-F5344CB8AC3E}">
        <p14:creationId xmlns:p14="http://schemas.microsoft.com/office/powerpoint/2010/main" val="36168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7679</TotalTime>
  <Pages>7</Pages>
  <Words>155</Words>
  <Characters>0</Characters>
  <Application>Microsoft Office PowerPoint</Application>
  <DocSecurity>0</DocSecurity>
  <PresentationFormat>와이드스크린</PresentationFormat>
  <Lines>0</Lines>
  <Paragraphs>42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체스 전투 시스템 기획서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4567</cp:revision>
  <dcterms:modified xsi:type="dcterms:W3CDTF">2025-02-25T10:53:10Z</dcterms:modified>
  <cp:version>9.103.97.45139</cp:version>
</cp:coreProperties>
</file>