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2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96" y="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64F14-B2B9-4EB4-A7AB-6D3A2A19F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F63A76-DFCA-4A73-8309-57CFE67F3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1D7EE-6B92-4C2D-AF06-1EC768F74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BF0A-373C-4E64-8C45-0116E0E5E607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4439A-FFF0-4EED-84FF-3F1897B8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0CED2-8CFF-45C2-A940-6BD4C741B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CBE2-B5B1-451F-A177-450A20C47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2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390DA-58F2-4AAE-89B3-A96B504E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4BDEED-80D8-4905-AA5C-7946BD37E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46619-08AA-4113-9EC1-E15223D4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BF0A-373C-4E64-8C45-0116E0E5E607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1816D-051D-4C71-AC10-F176015A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A62A0-946C-4DB1-829E-63722903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CBE2-B5B1-451F-A177-450A20C47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91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15C972-F3C2-4B2D-B77C-9999BF60E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71F0AC-C516-4AAC-8233-8EA19B51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92C11C-DA0F-429C-AE35-D73D942D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BF0A-373C-4E64-8C45-0116E0E5E607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0FB35-7FCA-4C59-81BC-B47BD23F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927C9-D4E4-416A-909C-11E2588E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CBE2-B5B1-451F-A177-450A20C47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12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EAC53-ADF9-41B5-BF30-EE619939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C65D1-465D-4083-BE8D-5FA054F9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34FB0F-75A7-4721-9F6A-C1525F445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BF0A-373C-4E64-8C45-0116E0E5E607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608B2-1F71-436D-86A2-D2004F1D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5B8937-D77C-42B7-9289-026509CC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CBE2-B5B1-451F-A177-450A20C47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9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EF4B7-BF22-4EC1-B804-45390EE8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EA3C56-21E3-468C-B327-D98791DD1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A84098-37C1-4DA8-91BB-46C4C504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BF0A-373C-4E64-8C45-0116E0E5E607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34BB24-CB01-436A-B3F6-E8B773DF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E815C0-6671-415C-B56A-FED6AD70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CBE2-B5B1-451F-A177-450A20C47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81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78EC0-FB77-4387-AA56-60BC99E8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83D37-0573-4577-8D6D-771FAF582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833406-4BB3-4D69-AC95-83CF9AC98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68DA6C-4B09-4596-9DEC-36B320FE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BF0A-373C-4E64-8C45-0116E0E5E607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EA03C-4C4C-4BE8-A5C8-B76DDEAE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5C0CE7-93D2-487E-9014-F8404874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CBE2-B5B1-451F-A177-450A20C47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10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91A99-5686-4D30-B521-0D3661388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FD5CFA-F845-4A37-B1C9-79629CE12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C22119-DCD6-4C67-975A-284308ACC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D2FCA4-FF32-4139-92C7-1F39FD906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FC3E81-038A-4DB4-BD1C-5A7A07B3A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0CBDFA-EF3F-4F8D-9A32-DB374894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BF0A-373C-4E64-8C45-0116E0E5E607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88A88C-DDE0-4618-AA49-3FBD769F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332AEC-07C1-4E28-B372-8B684860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CBE2-B5B1-451F-A177-450A20C47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64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52BE5-DFCA-44DC-89B7-38214C83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54DB65-AF7A-43D9-98DB-32CAE9AA8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BF0A-373C-4E64-8C45-0116E0E5E607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08B73F-5DD7-49AD-84C1-B4606EE7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25CAA6-179C-40C0-8EC9-66EDE8E6B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CBE2-B5B1-451F-A177-450A20C47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26B83B-0DE6-4519-BF15-0BF24020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BF0A-373C-4E64-8C45-0116E0E5E607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761E9D-0E8B-4548-AE91-7296A1F7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453D9F-5E1D-4381-813B-B0276B30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CBE2-B5B1-451F-A177-450A20C47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66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D8F52-04E5-467B-ADCB-C4496A9B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17F60-92DC-4CA2-8176-B58C405B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E0CD11-DBD8-4C1D-BAB0-322EC2CA1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4830D-85D1-4CC1-B7D5-F2E43B93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BF0A-373C-4E64-8C45-0116E0E5E607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31DEEF-443A-451F-A451-4332306E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032EDF-440C-498B-8979-9F43C5EC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CBE2-B5B1-451F-A177-450A20C47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70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FD323-1629-42F3-A605-F55A7B42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06A15D-23A7-4524-9846-AB25CEE34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7D28E5-7E65-42C6-AB05-3575BC3FB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D61E48-456A-4749-A7FB-B0F64E26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BF0A-373C-4E64-8C45-0116E0E5E607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A2FEFF-AB43-4994-9495-84136842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C40C5B-016A-4D7F-BD73-C7ACEB35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CBE2-B5B1-451F-A177-450A20C47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18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238FA1-7533-4855-BCAF-CCA54E494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3B0EF7-BCEC-4A9A-B860-EF4B320E7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3593BB-E9D1-44AA-BD1D-ED9BB45C7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6BF0A-373C-4E64-8C45-0116E0E5E607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9AF67A-BD0A-4B2F-9971-0547E4653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21F2E-CE55-4340-A91D-0A71963AD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1CBE2-B5B1-451F-A177-450A20C47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3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C96BB239-3AE0-4148-AE5B-560CDEBDA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082816"/>
              </p:ext>
            </p:extLst>
          </p:nvPr>
        </p:nvGraphicFramePr>
        <p:xfrm>
          <a:off x="1098550" y="1872191"/>
          <a:ext cx="8128000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340274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6743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038604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2913903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3303087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510683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699004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4723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퀘스트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지역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052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M=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메인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S=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서브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E=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이벤트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H=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히든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N=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노멀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39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부위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656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E=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장비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C=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소비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O=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31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NPC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72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N=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M=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몬스터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B=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보스 몬스터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02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642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45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2023-12-18T09:47:46Z</dcterms:created>
  <dcterms:modified xsi:type="dcterms:W3CDTF">2023-12-18T10:26:54Z</dcterms:modified>
</cp:coreProperties>
</file>