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7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86" r:id="rId46"/>
    <p:sldId id="388" r:id="rId47"/>
    <p:sldId id="389" r:id="rId48"/>
    <p:sldId id="390" r:id="rId49"/>
    <p:sldId id="354" r:id="rId50"/>
    <p:sldId id="391" r:id="rId51"/>
    <p:sldId id="392" r:id="rId52"/>
    <p:sldId id="393" r:id="rId53"/>
    <p:sldId id="352" r:id="rId54"/>
    <p:sldId id="353" r:id="rId55"/>
    <p:sldId id="360" r:id="rId56"/>
    <p:sldId id="356" r:id="rId57"/>
    <p:sldId id="378" r:id="rId58"/>
    <p:sldId id="362" r:id="rId59"/>
    <p:sldId id="379" r:id="rId60"/>
    <p:sldId id="380" r:id="rId61"/>
    <p:sldId id="381" r:id="rId62"/>
    <p:sldId id="382" r:id="rId63"/>
    <p:sldId id="383" r:id="rId64"/>
    <p:sldId id="384" r:id="rId65"/>
    <p:sldId id="385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00" y="108"/>
      </p:cViewPr>
      <p:guideLst>
        <p:guide orient="horz" pos="2160"/>
        <p:guide pos="3840"/>
        <p:guide orient="horz" pos="731"/>
        <p:guide pos="438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F4AA9EE-0D6D-0807-015F-C560D65FE5A7}"/>
              </a:ext>
            </a:extLst>
          </p:cNvPr>
          <p:cNvGrpSpPr/>
          <p:nvPr/>
        </p:nvGrpSpPr>
        <p:grpSpPr>
          <a:xfrm>
            <a:off x="685801" y="2358153"/>
            <a:ext cx="10820398" cy="1656944"/>
            <a:chOff x="685801" y="2358153"/>
            <a:chExt cx="12279168" cy="1656944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F633AF0D-E4A8-AF63-F2AB-EFFE0CA9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894" y="2752216"/>
              <a:ext cx="612021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9D6D2FC3-FE7C-1A1F-D381-40FC3297E420}"/>
                </a:ext>
              </a:extLst>
            </p:cNvPr>
            <p:cNvSpPr/>
            <p:nvPr/>
          </p:nvSpPr>
          <p:spPr>
            <a:xfrm flipH="1">
              <a:off x="685801" y="2358153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시전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방식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5311F-A1E1-A115-9D9F-410895EB9C5A}"/>
                </a:ext>
              </a:extLst>
            </p:cNvPr>
            <p:cNvSpPr txBox="1"/>
            <p:nvPr/>
          </p:nvSpPr>
          <p:spPr>
            <a:xfrm>
              <a:off x="685801" y="3438016"/>
              <a:ext cx="15370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 </a:t>
              </a:r>
              <a:r>
                <a:rPr lang="ko-KR" altLang="en-US" sz="1050" dirty="0"/>
                <a:t>방식에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542F77-A2B3-4779-50A0-E00AEFC98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2008" y="2752216"/>
              <a:ext cx="612021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433933B9-2F0D-7D07-EEFD-EB2E206BCCCE}"/>
                </a:ext>
              </a:extLst>
            </p:cNvPr>
            <p:cNvSpPr/>
            <p:nvPr/>
          </p:nvSpPr>
          <p:spPr>
            <a:xfrm flipH="1">
              <a:off x="2834914" y="2358153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E03FB-3723-06E0-C23C-E78FB5EE437F}"/>
                </a:ext>
              </a:extLst>
            </p:cNvPr>
            <p:cNvSpPr txBox="1"/>
            <p:nvPr/>
          </p:nvSpPr>
          <p:spPr>
            <a:xfrm>
              <a:off x="2834914" y="3438016"/>
              <a:ext cx="145877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스킬로 인해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사출되는 투사체에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D3771C95-A0F9-0811-5A5E-3AB150084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1121" y="2752216"/>
              <a:ext cx="612021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855E2854-E7E6-8F8C-B7AC-ADA34E0F31CF}"/>
                </a:ext>
              </a:extLst>
            </p:cNvPr>
            <p:cNvSpPr/>
            <p:nvPr/>
          </p:nvSpPr>
          <p:spPr>
            <a:xfrm flipH="1">
              <a:off x="4984027" y="2358153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이동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88BF-2DE0-090A-323C-503092232DAE}"/>
                </a:ext>
              </a:extLst>
            </p:cNvPr>
            <p:cNvSpPr txBox="1"/>
            <p:nvPr/>
          </p:nvSpPr>
          <p:spPr>
            <a:xfrm>
              <a:off x="4984027" y="3438016"/>
              <a:ext cx="14587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이동을 동반하는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스킬에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7A4FC2E1-D974-23A8-9487-504DFF89B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0234" y="2752216"/>
              <a:ext cx="612021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3F4DF2E7-77EA-DA3F-6DF2-6903F7B4B578}"/>
                </a:ext>
              </a:extLst>
            </p:cNvPr>
            <p:cNvSpPr/>
            <p:nvPr/>
          </p:nvSpPr>
          <p:spPr>
            <a:xfrm flipH="1">
              <a:off x="7133142" y="2358153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변화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6B711-FDD0-C4EA-D9B1-AB132F565FFC}"/>
                </a:ext>
              </a:extLst>
            </p:cNvPr>
            <p:cNvSpPr txBox="1"/>
            <p:nvPr/>
          </p:nvSpPr>
          <p:spPr>
            <a:xfrm>
              <a:off x="7133141" y="3438016"/>
              <a:ext cx="1537092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스킬이 다양한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요소에 따른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변화 처리 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대각선 방향 모서리 17">
              <a:extLst>
                <a:ext uri="{FF2B5EF4-FFF2-40B4-BE49-F238E27FC236}">
                  <a16:creationId xmlns:a16="http://schemas.microsoft.com/office/drawing/2014/main" id="{21C9495A-6768-B42F-9526-C7092C33C61C}"/>
                </a:ext>
              </a:extLst>
            </p:cNvPr>
            <p:cNvSpPr/>
            <p:nvPr/>
          </p:nvSpPr>
          <p:spPr>
            <a:xfrm flipH="1">
              <a:off x="9282254" y="2358153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기타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8A7FAE-06A1-24DC-66A1-8506FB98D60B}"/>
                </a:ext>
              </a:extLst>
            </p:cNvPr>
            <p:cNvSpPr txBox="1"/>
            <p:nvPr/>
          </p:nvSpPr>
          <p:spPr>
            <a:xfrm>
              <a:off x="9282254" y="3438016"/>
              <a:ext cx="145877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일부 상황에서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 적용되는 요소에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대각선 방향 모서리 1">
              <a:extLst>
                <a:ext uri="{FF2B5EF4-FFF2-40B4-BE49-F238E27FC236}">
                  <a16:creationId xmlns:a16="http://schemas.microsoft.com/office/drawing/2014/main" id="{52855FD7-3474-65DE-ABA9-580C75A05F25}"/>
                </a:ext>
              </a:extLst>
            </p:cNvPr>
            <p:cNvSpPr/>
            <p:nvPr/>
          </p:nvSpPr>
          <p:spPr>
            <a:xfrm flipH="1">
              <a:off x="11506199" y="2358153"/>
              <a:ext cx="145877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연출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260D4-4DBE-8C26-3515-6B590A221BCC}"/>
                </a:ext>
              </a:extLst>
            </p:cNvPr>
            <p:cNvSpPr txBox="1"/>
            <p:nvPr/>
          </p:nvSpPr>
          <p:spPr>
            <a:xfrm>
              <a:off x="11506199" y="3438016"/>
              <a:ext cx="14587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사용한 스킬에 연출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FBBBF4F0-BAD1-5D43-9AF4-E6C7B8DD4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9345" y="2752216"/>
              <a:ext cx="612021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00115"/>
              </p:ext>
            </p:extLst>
          </p:nvPr>
        </p:nvGraphicFramePr>
        <p:xfrm>
          <a:off x="3061335" y="1463040"/>
          <a:ext cx="58870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869180">
                  <a:extLst>
                    <a:ext uri="{9D8B030D-6E8A-4147-A177-3AD203B41FA5}">
                      <a16:colId xmlns:a16="http://schemas.microsoft.com/office/drawing/2014/main" val="7586073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38182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30583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즉시 시전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0820BA-3A23-4D0D-AED8-525438D6A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573" y="1153795"/>
            <a:ext cx="8476854" cy="45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충전 시전 차트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D6FCD51-8BF8-49EA-A1FE-B8EA06ED8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63" y="1160463"/>
            <a:ext cx="6671074" cy="571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캐스팅 시전 차트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4A8ED2E-82F3-4373-85E6-3FFAD9DD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97" y="1153795"/>
            <a:ext cx="7592205" cy="569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 err="1"/>
              <a:t>채널링</a:t>
            </a:r>
            <a:r>
              <a:rPr lang="ko-KR" altLang="en-US" dirty="0"/>
              <a:t> 시전 차트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142B7BA-D3AF-4439-96C9-DD0269D1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55" y="1153795"/>
            <a:ext cx="7601090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25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투사체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스킬 차트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88BB272-CA87-29A3-1E25-D3AA881BF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09" y="1153795"/>
            <a:ext cx="6083582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43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14D4C-DB34-85A2-417A-D7A7E4C7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1A8323-1CB0-AC03-4B3B-E7F82A2E5D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E1E824-6656-5F4E-4943-3BA14C0E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43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스킬이 이동을 동반하는 경우에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61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CBF4-DCFE-76B7-7925-9E2931CF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0F9F26-2EE3-F886-D0E1-085A65BF2F9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 차트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CE7CD3-558C-FD1D-1770-B65758600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511" y="1153795"/>
            <a:ext cx="5324978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5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10247"/>
              </p:ext>
            </p:extLst>
          </p:nvPr>
        </p:nvGraphicFramePr>
        <p:xfrm>
          <a:off x="2059622" y="1702191"/>
          <a:ext cx="8072755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중에 캐릭터 상태 변화에 따른 처리 요소들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액션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받아 피격 상태가 되면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사용하는 스킬 사용을 제한하는 상태 이상에 걸릴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DB5A-D83F-D4BD-98D1-962D822B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3AB2618-24E3-BBFC-5CBD-5738A44A80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상태 확인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9F8F0D-294F-026E-8427-02D01839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6" y="1203848"/>
            <a:ext cx="3971925" cy="565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6E53AE-667A-6C94-0EC1-FF960413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203848"/>
            <a:ext cx="3971925" cy="565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875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투사체 장애물 차트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657208-3F7E-4966-0051-835691F6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78" y="1153794"/>
            <a:ext cx="8499643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5.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51605"/>
              </p:ext>
            </p:extLst>
          </p:nvPr>
        </p:nvGraphicFramePr>
        <p:xfrm>
          <a:off x="3808921" y="2971800"/>
          <a:ext cx="470090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적용하는 기타 요소에 대한 처리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공중에서 스킬 사용시 낙하 속도에 영향을 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3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FE48F-1EFD-94A8-DB51-5DD0B94E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65B09A7-5717-B963-FA47-80F527DD5EE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5. </a:t>
            </a:r>
            <a:r>
              <a:rPr lang="ko-KR" altLang="en-US" dirty="0"/>
              <a:t>체공 유지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31BC7A-FD8E-135B-6C47-FF90345F9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07" y="1153795"/>
            <a:ext cx="8824185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756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67081" y="3771898"/>
            <a:ext cx="18057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87263" y="3771898"/>
            <a:ext cx="1713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10021084" y="3770198"/>
            <a:ext cx="1713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57200" y="3770198"/>
            <a:ext cx="18057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힐량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203154" y="3770198"/>
            <a:ext cx="17137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96458" y="3770198"/>
            <a:ext cx="18849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96381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44660"/>
              </p:ext>
            </p:extLst>
          </p:nvPr>
        </p:nvGraphicFramePr>
        <p:xfrm>
          <a:off x="3205797" y="2453640"/>
          <a:ext cx="578040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수치의 총합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74498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 err="1"/>
              <a:t>힐량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78373"/>
              </p:ext>
            </p:extLst>
          </p:nvPr>
        </p:nvGraphicFramePr>
        <p:xfrm>
          <a:off x="3890010" y="2453640"/>
          <a:ext cx="4411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힐량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크리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5287"/>
              </p:ext>
            </p:extLst>
          </p:nvPr>
        </p:nvGraphicFramePr>
        <p:xfrm>
          <a:off x="2135028" y="246888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크리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62739"/>
              </p:ext>
            </p:extLst>
          </p:nvPr>
        </p:nvGraphicFramePr>
        <p:xfrm>
          <a:off x="3445510" y="2453640"/>
          <a:ext cx="53009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24811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Pages>17</Pages>
  <Words>2407</Words>
  <Characters>0</Characters>
  <Application>Microsoft Office PowerPoint</Application>
  <DocSecurity>0</DocSecurity>
  <PresentationFormat>와이드스크린</PresentationFormat>
  <Lines>0</Lines>
  <Paragraphs>565</Paragraphs>
  <Slides>65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2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960</cp:revision>
  <dcterms:modified xsi:type="dcterms:W3CDTF">2024-03-04T19:18:05Z</dcterms:modified>
  <cp:version>9.103.97.45139</cp:version>
</cp:coreProperties>
</file>