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9" y="1158875"/>
            <a:ext cx="2419982" cy="4831351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1310053"/>
            <a:ext cx="2836656" cy="51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DA38FC-1EAF-46DC-85DD-51CDA2054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415697"/>
            <a:ext cx="4193198" cy="441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367" y="2680806"/>
            <a:ext cx="9336583" cy="1496388"/>
            <a:chOff x="695325" y="2680806"/>
            <a:chExt cx="9336583" cy="1496388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695325" y="2680806"/>
              <a:ext cx="1618297" cy="1496388"/>
              <a:chOff x="1579005" y="1958057"/>
              <a:chExt cx="2160001" cy="199728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3268089" y="2680806"/>
              <a:ext cx="1618297" cy="1496388"/>
              <a:chOff x="1579005" y="1958057"/>
              <a:chExt cx="2160001" cy="199728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5840851" y="2680806"/>
              <a:ext cx="1618297" cy="1496388"/>
              <a:chOff x="1579005" y="1958057"/>
              <a:chExt cx="2160001" cy="199728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8413611" y="2680806"/>
              <a:ext cx="1618297" cy="1496388"/>
              <a:chOff x="1579005" y="1958057"/>
              <a:chExt cx="2160001" cy="199728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1579006" y="1958057"/>
                <a:ext cx="2160000" cy="90000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1579005" y="2862502"/>
                <a:ext cx="2160000" cy="10928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2446979" y="3012585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019742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7592503" y="3012584"/>
              <a:ext cx="687753" cy="68502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" y="2488223"/>
            <a:ext cx="3822378" cy="240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6" y="1961235"/>
            <a:ext cx="3738821" cy="34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Pages>5</Pages>
  <Words>695</Words>
  <Characters>0</Characters>
  <Application>Microsoft Office PowerPoint</Application>
  <DocSecurity>0</DocSecurity>
  <PresentationFormat>와이드스크린</PresentationFormat>
  <Lines>0</Lines>
  <Paragraphs>138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203</cp:revision>
  <dcterms:modified xsi:type="dcterms:W3CDTF">2024-01-19T10:47:53Z</dcterms:modified>
  <cp:version>9.103.97.45139</cp:version>
</cp:coreProperties>
</file>