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13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529" userDrawn="1">
          <p15:clr>
            <a:srgbClr val="A4A3A4"/>
          </p15:clr>
        </p15:guide>
        <p15:guide id="5" pos="7151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2" y="108"/>
      </p:cViewPr>
      <p:guideLst>
        <p:guide pos="3840"/>
        <p:guide orient="horz" pos="2160"/>
        <p:guide orient="horz" pos="913"/>
        <p:guide orient="horz" pos="4088"/>
        <p:guide pos="529"/>
        <p:guide pos="7151"/>
        <p:guide orient="horz" pos="2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2024-04-04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04/04/2024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 fontScale="90000"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히어로즈 오브 </a:t>
            </a:r>
            <a:r>
              <a:rPr lang="ko-KR" altLang="en-US" dirty="0" err="1"/>
              <a:t>마이트</a:t>
            </a:r>
            <a:r>
              <a:rPr lang="ko-KR" altLang="en-US" dirty="0"/>
              <a:t> 앤 매직 </a:t>
            </a:r>
            <a:r>
              <a:rPr lang="en-US" altLang="ko-KR" dirty="0"/>
              <a:t>5 </a:t>
            </a:r>
            <a:br>
              <a:rPr lang="en-US" altLang="ko-KR" dirty="0"/>
            </a:br>
            <a:r>
              <a:rPr lang="ko-KR" altLang="en-US" dirty="0"/>
              <a:t>영웅 역기획서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개요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82B565-2C78-4FC9-8310-83AFF2250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439863"/>
            <a:ext cx="5256213" cy="3810181"/>
          </a:xfrm>
          <a:prstGeom prst="rect">
            <a:avLst/>
          </a:prstGeom>
        </p:spPr>
      </p:pic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6B13964-53EC-48B5-9FA0-1215D643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309203"/>
              </p:ext>
            </p:extLst>
          </p:nvPr>
        </p:nvGraphicFramePr>
        <p:xfrm>
          <a:off x="6264667" y="1965960"/>
          <a:ext cx="50897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768">
                  <a:extLst>
                    <a:ext uri="{9D8B030D-6E8A-4147-A177-3AD203B41FA5}">
                      <a16:colId xmlns:a16="http://schemas.microsoft.com/office/drawing/2014/main" val="398598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 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4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히오로즈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오브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마이트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앤 매직 시리즈에서 유닛들을 이끄는 존재로 실질적으로 게임 내에서 필드를 돌아다니는 존재이다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영웅들은 시작 시 각각 자신만의 특기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2~3</a:t>
                      </a:r>
                      <a:r>
                        <a:rPr lang="ko-KR" altLang="en-US" sz="1400" b="0">
                          <a:solidFill>
                            <a:schemeClr val="tx1"/>
                          </a:solidFill>
                        </a:rPr>
                        <a:t>개 스킬</a:t>
                      </a:r>
                      <a:r>
                        <a:rPr lang="en-US" altLang="ko-KR" sz="1400" b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병력들을 가지고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271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특기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3</a:t>
            </a:fld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46B13964-53EC-48B5-9FA0-1215D6439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438582"/>
              </p:ext>
            </p:extLst>
          </p:nvPr>
        </p:nvGraphicFramePr>
        <p:xfrm>
          <a:off x="2198687" y="1987647"/>
          <a:ext cx="7783830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3830">
                  <a:extLst>
                    <a:ext uri="{9D8B030D-6E8A-4147-A177-3AD203B41FA5}">
                      <a16:colId xmlns:a16="http://schemas.microsoft.com/office/drawing/2014/main" val="398598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특기 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4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영웅들이 가지는 일종의 패시브 스킬로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특기에 따라 해당 영웅의 운영 방법과 전략들이 바뀐다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2712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F881E38E-94A9-44DB-B3D4-EE97E80B57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8269"/>
          <a:stretch/>
        </p:blipFill>
        <p:spPr>
          <a:xfrm>
            <a:off x="4358824" y="4035670"/>
            <a:ext cx="1647430" cy="146705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78AFEB-B8F6-4DB0-9568-459BA07038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269" r="1326"/>
          <a:stretch/>
        </p:blipFill>
        <p:spPr>
          <a:xfrm>
            <a:off x="6185747" y="4035669"/>
            <a:ext cx="1578567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34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839788" y="368301"/>
            <a:ext cx="10512425" cy="1071562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스킬</a:t>
            </a: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37DD591-A810-4EFF-A35B-840F40819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166586"/>
              </p:ext>
            </p:extLst>
          </p:nvPr>
        </p:nvGraphicFramePr>
        <p:xfrm>
          <a:off x="1773872" y="1449388"/>
          <a:ext cx="864425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4255">
                  <a:extLst>
                    <a:ext uri="{9D8B030D-6E8A-4147-A177-3AD203B41FA5}">
                      <a16:colId xmlns:a16="http://schemas.microsoft.com/office/drawing/2014/main" val="398598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이란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44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영웅의 레벨이 상승할 경우 배울 수 있는 패시브 스킬들로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특기가 영웅 운영법의 큰 방향을 정한다고 하면 스킬은 좀더 세부적인 방향을 정한다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스킬은 크게 무력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마법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클라스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전용으로 나눌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2712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17C3459-C430-4F33-9AF9-7ABCC625F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277121"/>
              </p:ext>
            </p:extLst>
          </p:nvPr>
        </p:nvGraphicFramePr>
        <p:xfrm>
          <a:off x="1773872" y="2618765"/>
          <a:ext cx="5517833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5705">
                  <a:extLst>
                    <a:ext uri="{9D8B030D-6E8A-4147-A177-3AD203B41FA5}">
                      <a16:colId xmlns:a16="http://schemas.microsoft.com/office/drawing/2014/main" val="398598272"/>
                    </a:ext>
                  </a:extLst>
                </a:gridCol>
                <a:gridCol w="4322128">
                  <a:extLst>
                    <a:ext uri="{9D8B030D-6E8A-4147-A177-3AD203B41FA5}">
                      <a16:colId xmlns:a16="http://schemas.microsoft.com/office/drawing/2014/main" val="384875326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분류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445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무력 계열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물리 피해에 관련된 스킬들이다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627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마법 계열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마법 피해에 관련된 스킬들이다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21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클라스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전용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각 영웅의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클라스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배울 수 있는 스킬들이다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238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087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Pages>7</Pages>
  <Words>133</Words>
  <Characters>0</Characters>
  <Application>Microsoft Office PowerPoint</Application>
  <DocSecurity>0</DocSecurity>
  <PresentationFormat>와이드스크린</PresentationFormat>
  <Lines>0</Lines>
  <Paragraphs>25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히어로즈 오브 마이트 앤 매직 5  영웅 역기획서</vt:lpstr>
      <vt:lpstr>개요</vt:lpstr>
      <vt:lpstr>특기</vt:lpstr>
      <vt:lpstr>스킬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97</cp:revision>
  <dcterms:modified xsi:type="dcterms:W3CDTF">2024-04-04T10:50:06Z</dcterms:modified>
  <cp:version>9.103.97.45139</cp:version>
</cp:coreProperties>
</file>