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83" r:id="rId12"/>
    <p:sldId id="275" r:id="rId13"/>
    <p:sldId id="279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3508"/>
              </p:ext>
            </p:extLst>
          </p:nvPr>
        </p:nvGraphicFramePr>
        <p:xfrm>
          <a:off x="2676366" y="2552700"/>
          <a:ext cx="68392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돌발 발생 퀘스트 등의 일부 퀘스트는 포기 시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퀘스트가 다시 발생할 때 까지 퀘스트를 수행할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984748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포기 규칙</a:t>
            </a:r>
          </a:p>
        </p:txBody>
      </p:sp>
    </p:spTree>
    <p:extLst>
      <p:ext uri="{BB962C8B-B14F-4D97-AF65-F5344CB8AC3E}">
        <p14:creationId xmlns:p14="http://schemas.microsoft.com/office/powerpoint/2010/main" val="33195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4374"/>
              </p:ext>
            </p:extLst>
          </p:nvPr>
        </p:nvGraphicFramePr>
        <p:xfrm>
          <a:off x="2528728" y="2367280"/>
          <a:ext cx="71345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45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실패 조건에는 시간 제한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호위 등이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847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돌발 발생 퀘스트 등의 일부 퀘스트는 실패 시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퀘스트가 다시 발생할 때 까지 퀘스트를 수행할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984748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</p:spTree>
    <p:extLst>
      <p:ext uri="{BB962C8B-B14F-4D97-AF65-F5344CB8AC3E}">
        <p14:creationId xmlns:p14="http://schemas.microsoft.com/office/powerpoint/2010/main" val="96822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47290"/>
              </p:ext>
            </p:extLst>
          </p:nvPr>
        </p:nvGraphicFramePr>
        <p:xfrm>
          <a:off x="3624738" y="2738120"/>
          <a:ext cx="49425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목표 달성 시 자동 완료한다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목표 달성 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완료한다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7365"/>
              </p:ext>
            </p:extLst>
          </p:nvPr>
        </p:nvGraphicFramePr>
        <p:xfrm>
          <a:off x="1610994" y="2687320"/>
          <a:ext cx="89700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011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보상은 경험치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게임 재화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종류가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한 종류 당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인벤토리에 보상을 받을 공간이 없을 경우 완료 보류한다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984748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</p:spTree>
    <p:extLst>
      <p:ext uri="{BB962C8B-B14F-4D97-AF65-F5344CB8AC3E}">
        <p14:creationId xmlns:p14="http://schemas.microsoft.com/office/powerpoint/2010/main" val="135289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589"/>
              </p:ext>
            </p:extLst>
          </p:nvPr>
        </p:nvGraphicFramePr>
        <p:xfrm>
          <a:off x="2138203" y="2697480"/>
          <a:ext cx="791559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4881"/>
              </p:ext>
            </p:extLst>
          </p:nvPr>
        </p:nvGraphicFramePr>
        <p:xfrm>
          <a:off x="5102542" y="1762953"/>
          <a:ext cx="639476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4270286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6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1F8AF5-CB71-4015-A60D-2826AD95A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3" y="1890344"/>
            <a:ext cx="3697507" cy="35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05473"/>
              </p:ext>
            </p:extLst>
          </p:nvPr>
        </p:nvGraphicFramePr>
        <p:xfrm>
          <a:off x="4712651" y="1910275"/>
          <a:ext cx="606488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34384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20897"/>
              </p:ext>
            </p:extLst>
          </p:nvPr>
        </p:nvGraphicFramePr>
        <p:xfrm>
          <a:off x="4712652" y="3636535"/>
          <a:ext cx="60648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8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돌발 발생 퀘스트 등의 일부 퀘스트는 거절 시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퀘스트가 다시 발생할 때 까지 퀘스트를 수행할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10967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44F4574-433F-4C09-B2A7-CE812B61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0" y="1447569"/>
            <a:ext cx="3204038" cy="43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83193"/>
              </p:ext>
            </p:extLst>
          </p:nvPr>
        </p:nvGraphicFramePr>
        <p:xfrm>
          <a:off x="1610994" y="2148840"/>
          <a:ext cx="89700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011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내용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진행도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분류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종류 까지 있음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Pages>5</Pages>
  <Words>623</Words>
  <Characters>0</Characters>
  <Application>Microsoft Office PowerPoint</Application>
  <DocSecurity>0</DocSecurity>
  <PresentationFormat>와이드스크린</PresentationFormat>
  <Lines>0</Lines>
  <Paragraphs>128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110</cp:revision>
  <dcterms:modified xsi:type="dcterms:W3CDTF">2024-01-15T10:53:45Z</dcterms:modified>
  <cp:version>9.103.97.45139</cp:version>
</cp:coreProperties>
</file>