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70" r:id="rId46"/>
    <p:sldId id="386" r:id="rId47"/>
    <p:sldId id="374" r:id="rId48"/>
    <p:sldId id="388" r:id="rId49"/>
    <p:sldId id="375" r:id="rId50"/>
    <p:sldId id="389" r:id="rId51"/>
    <p:sldId id="376" r:id="rId52"/>
    <p:sldId id="390" r:id="rId53"/>
    <p:sldId id="391" r:id="rId54"/>
    <p:sldId id="354" r:id="rId55"/>
    <p:sldId id="355" r:id="rId56"/>
    <p:sldId id="377" r:id="rId57"/>
    <p:sldId id="352" r:id="rId58"/>
    <p:sldId id="353" r:id="rId59"/>
    <p:sldId id="360" r:id="rId60"/>
    <p:sldId id="361" r:id="rId61"/>
    <p:sldId id="356" r:id="rId62"/>
    <p:sldId id="365" r:id="rId63"/>
    <p:sldId id="378" r:id="rId64"/>
    <p:sldId id="366" r:id="rId65"/>
    <p:sldId id="367" r:id="rId66"/>
    <p:sldId id="368" r:id="rId67"/>
    <p:sldId id="369" r:id="rId68"/>
    <p:sldId id="362" r:id="rId69"/>
    <p:sldId id="379" r:id="rId70"/>
    <p:sldId id="380" r:id="rId71"/>
    <p:sldId id="381" r:id="rId72"/>
    <p:sldId id="382" r:id="rId73"/>
    <p:sldId id="383" r:id="rId74"/>
    <p:sldId id="384" r:id="rId75"/>
    <p:sldId id="38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60659-7A56-F240-437B-4A6883AD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3F3F622-F425-FCD0-8287-F337E9F84B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방식 </a:t>
            </a: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3288CE74-2E43-F0E6-A2CA-50F6693BDC3F}"/>
              </a:ext>
            </a:extLst>
          </p:cNvPr>
          <p:cNvSpPr/>
          <p:nvPr/>
        </p:nvSpPr>
        <p:spPr>
          <a:xfrm flipH="1">
            <a:off x="695325" y="1761055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즉시 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26C28A85-554C-48FB-7804-58AEFE987111}"/>
              </a:ext>
            </a:extLst>
          </p:cNvPr>
          <p:cNvSpPr/>
          <p:nvPr/>
        </p:nvSpPr>
        <p:spPr>
          <a:xfrm flipH="1">
            <a:off x="6751744" y="1761052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 확인</a:t>
            </a:r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997C272F-56A8-FF3F-DACF-23EDD6632430}"/>
              </a:ext>
            </a:extLst>
          </p:cNvPr>
          <p:cNvSpPr/>
          <p:nvPr/>
        </p:nvSpPr>
        <p:spPr>
          <a:xfrm flipH="1">
            <a:off x="9779953" y="1158875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9F0502C1-B117-BBCF-4903-7C06B145269B}"/>
              </a:ext>
            </a:extLst>
          </p:cNvPr>
          <p:cNvSpPr/>
          <p:nvPr/>
        </p:nvSpPr>
        <p:spPr>
          <a:xfrm flipH="1">
            <a:off x="9779953" y="2363233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6A8917A-4777-1AA1-77F1-C593F2F97D73}"/>
              </a:ext>
            </a:extLst>
          </p:cNvPr>
          <p:cNvCxnSpPr>
            <a:cxnSpLocks/>
            <a:stCxn id="23" idx="2"/>
            <a:endCxn id="64" idx="0"/>
          </p:cNvCxnSpPr>
          <p:nvPr/>
        </p:nvCxnSpPr>
        <p:spPr>
          <a:xfrm flipV="1">
            <a:off x="2412047" y="2300986"/>
            <a:ext cx="1311487" cy="1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E3EDF65-C311-3474-FD58-0D6202CB68FB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V="1">
            <a:off x="8468466" y="1698807"/>
            <a:ext cx="1311487" cy="60217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A6D8F94-23DB-C563-7465-DC8CAC0375C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8468466" y="2300984"/>
            <a:ext cx="1311487" cy="60218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F5EA604B-44AD-CF0A-E877-5C27D4F5F484}"/>
              </a:ext>
            </a:extLst>
          </p:cNvPr>
          <p:cNvSpPr/>
          <p:nvPr/>
        </p:nvSpPr>
        <p:spPr>
          <a:xfrm flipH="1">
            <a:off x="3723534" y="1761054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 타입 판단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DA47DD8-63B0-17EF-9D89-7C4EC6CA2A37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 flipV="1">
            <a:off x="5440256" y="2300984"/>
            <a:ext cx="1311488" cy="2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대각선 방향 모서리 72">
            <a:extLst>
              <a:ext uri="{FF2B5EF4-FFF2-40B4-BE49-F238E27FC236}">
                <a16:creationId xmlns:a16="http://schemas.microsoft.com/office/drawing/2014/main" id="{44B7EED0-7EBD-B3E7-49CA-D153778BA6AF}"/>
              </a:ext>
            </a:extLst>
          </p:cNvPr>
          <p:cNvSpPr/>
          <p:nvPr/>
        </p:nvSpPr>
        <p:spPr>
          <a:xfrm flipH="1">
            <a:off x="6751744" y="2970493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74" name="사각형: 둥근 대각선 방향 모서리 73">
            <a:extLst>
              <a:ext uri="{FF2B5EF4-FFF2-40B4-BE49-F238E27FC236}">
                <a16:creationId xmlns:a16="http://schemas.microsoft.com/office/drawing/2014/main" id="{F3018242-29CC-EDB3-AE00-4BFCF3FD8449}"/>
              </a:ext>
            </a:extLst>
          </p:cNvPr>
          <p:cNvSpPr/>
          <p:nvPr/>
        </p:nvSpPr>
        <p:spPr>
          <a:xfrm flipH="1">
            <a:off x="6751744" y="4174851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ACD81D5-DAE0-CB75-62CC-0839A13A30DF}"/>
              </a:ext>
            </a:extLst>
          </p:cNvPr>
          <p:cNvCxnSpPr>
            <a:cxnSpLocks/>
            <a:stCxn id="64" idx="1"/>
            <a:endCxn id="73" idx="0"/>
          </p:cNvCxnSpPr>
          <p:nvPr/>
        </p:nvCxnSpPr>
        <p:spPr>
          <a:xfrm rot="16200000" flipH="1">
            <a:off x="5332065" y="2090747"/>
            <a:ext cx="669508" cy="2169848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040206E-FECB-BF01-946A-2492E69F824A}"/>
              </a:ext>
            </a:extLst>
          </p:cNvPr>
          <p:cNvCxnSpPr>
            <a:cxnSpLocks/>
            <a:stCxn id="64" idx="1"/>
            <a:endCxn id="74" idx="0"/>
          </p:cNvCxnSpPr>
          <p:nvPr/>
        </p:nvCxnSpPr>
        <p:spPr>
          <a:xfrm rot="16200000" flipH="1">
            <a:off x="4729886" y="2692926"/>
            <a:ext cx="1873866" cy="2169848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014468F-233C-74A3-A4E1-563608228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65464"/>
              </p:ext>
            </p:extLst>
          </p:nvPr>
        </p:nvGraphicFramePr>
        <p:xfrm>
          <a:off x="695325" y="5124270"/>
          <a:ext cx="4453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스킬의 발동 대상이 존재하는지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투사체를 사용하는지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</a:tbl>
          </a:graphicData>
        </a:graphic>
      </p:graphicFrame>
      <p:sp>
        <p:nvSpPr>
          <p:cNvPr id="84" name="타원 83">
            <a:extLst>
              <a:ext uri="{FF2B5EF4-FFF2-40B4-BE49-F238E27FC236}">
                <a16:creationId xmlns:a16="http://schemas.microsoft.com/office/drawing/2014/main" id="{75E447D1-6B0E-C241-6988-DF59A00A3BA5}"/>
              </a:ext>
            </a:extLst>
          </p:cNvPr>
          <p:cNvSpPr>
            <a:spLocks noChangeAspect="1"/>
          </p:cNvSpPr>
          <p:nvPr/>
        </p:nvSpPr>
        <p:spPr>
          <a:xfrm>
            <a:off x="5962649" y="2144409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60908B5-D491-69AF-AAA7-596B3CB1ECE9}"/>
              </a:ext>
            </a:extLst>
          </p:cNvPr>
          <p:cNvSpPr>
            <a:spLocks noChangeAspect="1"/>
          </p:cNvSpPr>
          <p:nvPr/>
        </p:nvSpPr>
        <p:spPr>
          <a:xfrm>
            <a:off x="4448544" y="298914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FA72666-04E1-AFD2-130F-0468CC09FA34}"/>
              </a:ext>
            </a:extLst>
          </p:cNvPr>
          <p:cNvSpPr>
            <a:spLocks noChangeAspect="1"/>
          </p:cNvSpPr>
          <p:nvPr/>
        </p:nvSpPr>
        <p:spPr>
          <a:xfrm>
            <a:off x="8504556" y="2144409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6307B06-ED81-2DB1-6F18-D0703AFDBE03}"/>
              </a:ext>
            </a:extLst>
          </p:cNvPr>
          <p:cNvSpPr>
            <a:spLocks noChangeAspect="1"/>
          </p:cNvSpPr>
          <p:nvPr/>
        </p:nvSpPr>
        <p:spPr>
          <a:xfrm>
            <a:off x="8818668" y="2146387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92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2A661F-4A5F-E992-1510-7114D927C8C1}"/>
              </a:ext>
            </a:extLst>
          </p:cNvPr>
          <p:cNvGrpSpPr/>
          <p:nvPr/>
        </p:nvGrpSpPr>
        <p:grpSpPr>
          <a:xfrm>
            <a:off x="2435145" y="1227432"/>
            <a:ext cx="7562850" cy="5519894"/>
            <a:chOff x="695325" y="1160463"/>
            <a:chExt cx="8891588" cy="6489699"/>
          </a:xfrm>
        </p:grpSpPr>
        <p:pic>
          <p:nvPicPr>
            <p:cNvPr id="6" name="그림 5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3E96F8A0-9046-1E5F-BA5D-0EDDE09B5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087" y="3449637"/>
              <a:ext cx="4581525" cy="4200525"/>
            </a:xfrm>
            <a:prstGeom prst="rect">
              <a:avLst/>
            </a:prstGeom>
          </p:spPr>
        </p:pic>
        <p:pic>
          <p:nvPicPr>
            <p:cNvPr id="9" name="그림 8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F70D85C6-83EE-DF95-A797-762864E6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88" y="1160463"/>
              <a:ext cx="5343525" cy="3057525"/>
            </a:xfrm>
            <a:prstGeom prst="rect">
              <a:avLst/>
            </a:prstGeom>
          </p:spPr>
        </p:pic>
        <p:pic>
          <p:nvPicPr>
            <p:cNvPr id="13" name="그림 12" descr="텍스트, 폰트, 화이트, 도표이(가) 표시된 사진&#10;&#10;자동 생성된 설명">
              <a:extLst>
                <a:ext uri="{FF2B5EF4-FFF2-40B4-BE49-F238E27FC236}">
                  <a16:creationId xmlns:a16="http://schemas.microsoft.com/office/drawing/2014/main" id="{A6A1DFB6-51F0-72D6-FDB5-A5B184D91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160463"/>
              <a:ext cx="34385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E74F-C6E7-06EB-64F0-78AD365E6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CC53F59-5FF8-B7C6-2819-D8B714F3660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방식 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738E7F4-FDBB-B784-ABF0-2402EE576A1C}"/>
              </a:ext>
            </a:extLst>
          </p:cNvPr>
          <p:cNvGrpSpPr/>
          <p:nvPr/>
        </p:nvGrpSpPr>
        <p:grpSpPr>
          <a:xfrm>
            <a:off x="695326" y="1180167"/>
            <a:ext cx="10801350" cy="4074547"/>
            <a:chOff x="695325" y="1180167"/>
            <a:chExt cx="11053189" cy="4074547"/>
          </a:xfrm>
        </p:grpSpPr>
        <p:sp>
          <p:nvSpPr>
            <p:cNvPr id="23" name="사각형: 둥근 대각선 방향 모서리 22">
              <a:extLst>
                <a:ext uri="{FF2B5EF4-FFF2-40B4-BE49-F238E27FC236}">
                  <a16:creationId xmlns:a16="http://schemas.microsoft.com/office/drawing/2014/main" id="{A4E97CDC-9D85-BF45-D0AF-851096848C02}"/>
                </a:ext>
              </a:extLst>
            </p:cNvPr>
            <p:cNvSpPr/>
            <p:nvPr/>
          </p:nvSpPr>
          <p:spPr>
            <a:xfrm flipH="1">
              <a:off x="695325" y="1761055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충전 시전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시작</a:t>
              </a:r>
            </a:p>
          </p:txBody>
        </p:sp>
        <p:sp>
          <p:nvSpPr>
            <p:cNvPr id="30" name="사각형: 둥근 대각선 방향 모서리 29">
              <a:extLst>
                <a:ext uri="{FF2B5EF4-FFF2-40B4-BE49-F238E27FC236}">
                  <a16:creationId xmlns:a16="http://schemas.microsoft.com/office/drawing/2014/main" id="{D1E7E191-70B7-2D3F-D779-4324F695B6E3}"/>
                </a:ext>
              </a:extLst>
            </p:cNvPr>
            <p:cNvSpPr/>
            <p:nvPr/>
          </p:nvSpPr>
          <p:spPr>
            <a:xfrm flipH="1">
              <a:off x="8351549" y="1761054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타겟팅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대상 확인</a:t>
              </a:r>
            </a:p>
          </p:txBody>
        </p:sp>
        <p:sp>
          <p:nvSpPr>
            <p:cNvPr id="32" name="사각형: 둥근 대각선 방향 모서리 31">
              <a:extLst>
                <a:ext uri="{FF2B5EF4-FFF2-40B4-BE49-F238E27FC236}">
                  <a16:creationId xmlns:a16="http://schemas.microsoft.com/office/drawing/2014/main" id="{70204491-D65F-4084-236F-929ADF2A7A85}"/>
                </a:ext>
              </a:extLst>
            </p:cNvPr>
            <p:cNvSpPr/>
            <p:nvPr/>
          </p:nvSpPr>
          <p:spPr>
            <a:xfrm flipH="1">
              <a:off x="10289744" y="1180167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타겟팅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사용</a:t>
              </a:r>
            </a:p>
          </p:txBody>
        </p:sp>
        <p:sp>
          <p:nvSpPr>
            <p:cNvPr id="37" name="사각형: 둥근 대각선 방향 모서리 36">
              <a:extLst>
                <a:ext uri="{FF2B5EF4-FFF2-40B4-BE49-F238E27FC236}">
                  <a16:creationId xmlns:a16="http://schemas.microsoft.com/office/drawing/2014/main" id="{64C9E9DB-138E-A3FE-4100-865D1551157B}"/>
                </a:ext>
              </a:extLst>
            </p:cNvPr>
            <p:cNvSpPr/>
            <p:nvPr/>
          </p:nvSpPr>
          <p:spPr>
            <a:xfrm flipH="1">
              <a:off x="10289744" y="2384525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타겟팅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미사용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0342D14-AA5A-2B43-D460-13270D36EB8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2154095" y="2300987"/>
              <a:ext cx="431146" cy="1871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4334D943-9B80-87AE-0190-8F44809CE8FF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flipV="1">
              <a:off x="9810319" y="1720099"/>
              <a:ext cx="479425" cy="580887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8648BB0B-AE52-5654-C064-13B0B8A2C59B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9810319" y="2300986"/>
              <a:ext cx="479425" cy="623471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대각선 방향 모서리 63">
              <a:extLst>
                <a:ext uri="{FF2B5EF4-FFF2-40B4-BE49-F238E27FC236}">
                  <a16:creationId xmlns:a16="http://schemas.microsoft.com/office/drawing/2014/main" id="{208EF3C6-E48D-3EA2-C61B-4B7ED95373B6}"/>
                </a:ext>
              </a:extLst>
            </p:cNvPr>
            <p:cNvSpPr/>
            <p:nvPr/>
          </p:nvSpPr>
          <p:spPr>
            <a:xfrm flipH="1">
              <a:off x="6413353" y="1761052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스킬 타입 판단</a:t>
              </a:r>
            </a:p>
          </p:txBody>
        </p: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FE09D915-ACD4-F30E-9421-E19CB10C15E4}"/>
                </a:ext>
              </a:extLst>
            </p:cNvPr>
            <p:cNvCxnSpPr>
              <a:cxnSpLocks/>
              <a:stCxn id="64" idx="2"/>
              <a:endCxn id="30" idx="0"/>
            </p:cNvCxnSpPr>
            <p:nvPr/>
          </p:nvCxnSpPr>
          <p:spPr>
            <a:xfrm>
              <a:off x="7872123" y="2300984"/>
              <a:ext cx="479426" cy="2"/>
            </a:xfrm>
            <a:prstGeom prst="bentConnector3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대각선 방향 모서리 72">
              <a:extLst>
                <a:ext uri="{FF2B5EF4-FFF2-40B4-BE49-F238E27FC236}">
                  <a16:creationId xmlns:a16="http://schemas.microsoft.com/office/drawing/2014/main" id="{CE5BBE8F-B3C0-D17C-5780-EFE4FB8EDD0D}"/>
                </a:ext>
              </a:extLst>
            </p:cNvPr>
            <p:cNvSpPr/>
            <p:nvPr/>
          </p:nvSpPr>
          <p:spPr>
            <a:xfrm flipH="1">
              <a:off x="8351549" y="297049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논 타겟팅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사용</a:t>
              </a:r>
            </a:p>
          </p:txBody>
        </p:sp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C00FBD06-0225-7499-6D86-B2A4C9923EF2}"/>
                </a:ext>
              </a:extLst>
            </p:cNvPr>
            <p:cNvSpPr/>
            <p:nvPr/>
          </p:nvSpPr>
          <p:spPr>
            <a:xfrm flipH="1">
              <a:off x="8351549" y="4174851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논 타겟팅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미사용</a:t>
              </a: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688CC8DC-114C-9CE9-B149-963207AF5FF5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6200000" flipH="1">
              <a:off x="7412388" y="2571264"/>
              <a:ext cx="669510" cy="1208811"/>
            </a:xfrm>
            <a:prstGeom prst="bentConnector2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BAADC23-FABF-F3B6-C361-6B491B10B5E6}"/>
                </a:ext>
              </a:extLst>
            </p:cNvPr>
            <p:cNvCxnSpPr>
              <a:cxnSpLocks/>
              <a:stCxn id="64" idx="1"/>
              <a:endCxn id="74" idx="0"/>
            </p:cNvCxnSpPr>
            <p:nvPr/>
          </p:nvCxnSpPr>
          <p:spPr>
            <a:xfrm rot="16200000" flipH="1">
              <a:off x="6810209" y="3173443"/>
              <a:ext cx="1873868" cy="1208811"/>
            </a:xfrm>
            <a:prstGeom prst="bentConnector2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대각선 방향 모서리 11">
              <a:extLst>
                <a:ext uri="{FF2B5EF4-FFF2-40B4-BE49-F238E27FC236}">
                  <a16:creationId xmlns:a16="http://schemas.microsoft.com/office/drawing/2014/main" id="{CE80756F-63A8-2067-239A-9F77784B31C3}"/>
                </a:ext>
              </a:extLst>
            </p:cNvPr>
            <p:cNvSpPr/>
            <p:nvPr/>
          </p:nvSpPr>
          <p:spPr>
            <a:xfrm flipH="1">
              <a:off x="2585241" y="1762926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</a:rPr>
                <a:t>상태 확인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7D6D9796-684B-94C7-F017-0605DCB40430}"/>
                </a:ext>
              </a:extLst>
            </p:cNvPr>
            <p:cNvSpPr/>
            <p:nvPr/>
          </p:nvSpPr>
          <p:spPr>
            <a:xfrm flipH="1">
              <a:off x="4475157" y="1764799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</a:rPr>
                <a:t>충전 중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4D0030-242B-EE9B-F0C0-E9AFD1CD69A1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4044011" y="2302858"/>
              <a:ext cx="431146" cy="1873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A54B497-7CB7-68B7-40DE-2A1A9B4878CA}"/>
                </a:ext>
              </a:extLst>
            </p:cNvPr>
            <p:cNvCxnSpPr>
              <a:cxnSpLocks/>
              <a:stCxn id="13" idx="2"/>
              <a:endCxn id="64" idx="0"/>
            </p:cNvCxnSpPr>
            <p:nvPr/>
          </p:nvCxnSpPr>
          <p:spPr>
            <a:xfrm flipV="1">
              <a:off x="5933927" y="2300984"/>
              <a:ext cx="479426" cy="3747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22A06EA-97A7-0D49-B197-687213C885DC}"/>
              </a:ext>
            </a:extLst>
          </p:cNvPr>
          <p:cNvSpPr>
            <a:spLocks noChangeAspect="1"/>
          </p:cNvSpPr>
          <p:nvPr/>
        </p:nvSpPr>
        <p:spPr>
          <a:xfrm>
            <a:off x="7708606" y="21764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AF3C433-8302-A614-4C7E-93F21025F3DC}"/>
              </a:ext>
            </a:extLst>
          </p:cNvPr>
          <p:cNvSpPr>
            <a:spLocks noChangeAspect="1"/>
          </p:cNvSpPr>
          <p:nvPr/>
        </p:nvSpPr>
        <p:spPr>
          <a:xfrm>
            <a:off x="9436842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6481446-314B-FEB7-309B-64ADAA4CEBFC}"/>
              </a:ext>
            </a:extLst>
          </p:cNvPr>
          <p:cNvSpPr>
            <a:spLocks noChangeAspect="1"/>
          </p:cNvSpPr>
          <p:nvPr/>
        </p:nvSpPr>
        <p:spPr>
          <a:xfrm>
            <a:off x="9710084" y="216556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2859323-B5D0-F81D-99BD-3E1E005F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71304"/>
              </p:ext>
            </p:extLst>
          </p:nvPr>
        </p:nvGraphicFramePr>
        <p:xfrm>
          <a:off x="690480" y="4675746"/>
          <a:ext cx="4453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수 있는 상태인지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스킬의 최대 충전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스킬의 발동 대상이 존재하는지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투사체를 사용하는지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248043"/>
                  </a:ext>
                </a:extLst>
              </a:tr>
            </a:tbl>
          </a:graphicData>
        </a:graphic>
      </p:graphicFrame>
      <p:sp>
        <p:nvSpPr>
          <p:cNvPr id="87" name="타원 86">
            <a:extLst>
              <a:ext uri="{FF2B5EF4-FFF2-40B4-BE49-F238E27FC236}">
                <a16:creationId xmlns:a16="http://schemas.microsoft.com/office/drawing/2014/main" id="{B4135E63-EEEC-73CB-C907-3A01B6B04AAF}"/>
              </a:ext>
            </a:extLst>
          </p:cNvPr>
          <p:cNvSpPr>
            <a:spLocks noChangeAspect="1"/>
          </p:cNvSpPr>
          <p:nvPr/>
        </p:nvSpPr>
        <p:spPr>
          <a:xfrm>
            <a:off x="6862488" y="297049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D8E352A-9DAA-0D90-AD19-15D5697EF7EA}"/>
              </a:ext>
            </a:extLst>
          </p:cNvPr>
          <p:cNvSpPr>
            <a:spLocks noChangeAspect="1"/>
          </p:cNvSpPr>
          <p:nvPr/>
        </p:nvSpPr>
        <p:spPr>
          <a:xfrm>
            <a:off x="3967715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E1F8FF-E806-5032-725C-CBA45B82C425}"/>
              </a:ext>
            </a:extLst>
          </p:cNvPr>
          <p:cNvSpPr>
            <a:spLocks noChangeAspect="1"/>
          </p:cNvSpPr>
          <p:nvPr/>
        </p:nvSpPr>
        <p:spPr>
          <a:xfrm>
            <a:off x="5810804" y="2130326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7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640487F-3C9C-8184-0A49-42EA45D1BBF9}"/>
              </a:ext>
            </a:extLst>
          </p:cNvPr>
          <p:cNvGrpSpPr/>
          <p:nvPr/>
        </p:nvGrpSpPr>
        <p:grpSpPr>
          <a:xfrm>
            <a:off x="1678414" y="1065991"/>
            <a:ext cx="8835171" cy="5499909"/>
            <a:chOff x="1678414" y="1065991"/>
            <a:chExt cx="8835171" cy="5499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A3C3DD-46CC-26C3-D98A-7AB9D0722764}"/>
                </a:ext>
              </a:extLst>
            </p:cNvPr>
            <p:cNvGrpSpPr/>
            <p:nvPr/>
          </p:nvGrpSpPr>
          <p:grpSpPr>
            <a:xfrm>
              <a:off x="1678414" y="1065991"/>
              <a:ext cx="8835171" cy="5499909"/>
              <a:chOff x="4766529" y="1189293"/>
              <a:chExt cx="6127401" cy="4726018"/>
            </a:xfrm>
          </p:grpSpPr>
          <p:pic>
            <p:nvPicPr>
              <p:cNvPr id="3" name="그림 2" descr="텍스트, 스크린샷, 폰트, 원이(가) 표시된 사진&#10;&#10;자동 생성된 설명">
                <a:extLst>
                  <a:ext uri="{FF2B5EF4-FFF2-40B4-BE49-F238E27FC236}">
                    <a16:creationId xmlns:a16="http://schemas.microsoft.com/office/drawing/2014/main" id="{F4E22C43-941D-C181-5768-41AA9B59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308" y="2752452"/>
                <a:ext cx="3054224" cy="3162859"/>
              </a:xfrm>
              <a:prstGeom prst="rect">
                <a:avLst/>
              </a:prstGeom>
            </p:spPr>
          </p:pic>
          <p:pic>
            <p:nvPicPr>
              <p:cNvPr id="5" name="그림 4" descr="텍스트, 화이트, 폰트이(가) 표시된 사진&#10;&#10;자동 생성된 설명">
                <a:extLst>
                  <a:ext uri="{FF2B5EF4-FFF2-40B4-BE49-F238E27FC236}">
                    <a16:creationId xmlns:a16="http://schemas.microsoft.com/office/drawing/2014/main" id="{215749AA-375E-DCFA-F824-C48DE7F3C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6529" y="2173105"/>
                <a:ext cx="2248583" cy="456669"/>
              </a:xfrm>
              <a:prstGeom prst="rect">
                <a:avLst/>
              </a:prstGeom>
            </p:spPr>
          </p:pic>
          <p:pic>
            <p:nvPicPr>
              <p:cNvPr id="10" name="그림 9" descr="텍스트, 스크린샷, 폰트, 도표이(가) 표시된 사진&#10;&#10;자동 생성된 설명">
                <a:extLst>
                  <a:ext uri="{FF2B5EF4-FFF2-40B4-BE49-F238E27FC236}">
                    <a16:creationId xmlns:a16="http://schemas.microsoft.com/office/drawing/2014/main" id="{B8B90483-4F0F-66A2-DF94-4F8E8BA55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5112" y="1189293"/>
                <a:ext cx="2248583" cy="1967625"/>
              </a:xfrm>
              <a:prstGeom prst="rect">
                <a:avLst/>
              </a:prstGeom>
            </p:spPr>
          </p:pic>
          <p:pic>
            <p:nvPicPr>
              <p:cNvPr id="12" name="그림 11" descr="텍스트, 폰트, 스크린샷, 그래픽이(가) 표시된 사진&#10;&#10;자동 생성된 설명">
                <a:extLst>
                  <a:ext uri="{FF2B5EF4-FFF2-40B4-BE49-F238E27FC236}">
                    <a16:creationId xmlns:a16="http://schemas.microsoft.com/office/drawing/2014/main" id="{7F9BCA79-5F92-078E-0969-FDFB95E97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5347" y="2066925"/>
                <a:ext cx="2248583" cy="1809765"/>
              </a:xfrm>
              <a:prstGeom prst="rect">
                <a:avLst/>
              </a:prstGeom>
            </p:spPr>
          </p:pic>
          <p:pic>
            <p:nvPicPr>
              <p:cNvPr id="16" name="그림 15" descr="텍스트, 스크린샷, 폰트, 원이(가) 표시된 사진&#10;&#10;자동 생성된 설명">
                <a:extLst>
                  <a:ext uri="{FF2B5EF4-FFF2-40B4-BE49-F238E27FC236}">
                    <a16:creationId xmlns:a16="http://schemas.microsoft.com/office/drawing/2014/main" id="{FACA0337-3AF0-BD50-83F2-FF5E76F81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655" y="3429000"/>
                <a:ext cx="1927929" cy="2486311"/>
              </a:xfrm>
              <a:prstGeom prst="rect">
                <a:avLst/>
              </a:prstGeom>
            </p:spPr>
          </p:pic>
        </p:grp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E4ACCAC-0350-31F6-ECEB-D377B0D4179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2162175" y="2476628"/>
              <a:ext cx="2758497" cy="408491"/>
            </a:xfrm>
            <a:prstGeom prst="bentConnector3">
              <a:avLst>
                <a:gd name="adj1" fmla="val -828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719C8EFA-98D1-512F-2856-5B69E0619E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90978" y="2575822"/>
              <a:ext cx="4761278" cy="3218875"/>
            </a:xfrm>
            <a:prstGeom prst="bentConnector3">
              <a:avLst>
                <a:gd name="adj1" fmla="val 1038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B97BBFB8-C55D-4E8C-C3C2-F0056668FFC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rot="5400000">
              <a:off x="6414518" y="2499008"/>
              <a:ext cx="984092" cy="729526"/>
            </a:xfrm>
            <a:prstGeom prst="bentConnector3">
              <a:avLst>
                <a:gd name="adj1" fmla="val 1232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3685C2D-2BF6-D93F-0089-B9101296AA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22633" y="3924300"/>
              <a:ext cx="14869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CE718-2E11-1C6D-620E-62BA0A8FF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9FC9E7-6217-7456-CFEE-9E4A6D8D2E1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방식 </a:t>
            </a: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0F044A07-52B4-6668-6E9F-3744F036C872}"/>
              </a:ext>
            </a:extLst>
          </p:cNvPr>
          <p:cNvSpPr/>
          <p:nvPr/>
        </p:nvSpPr>
        <p:spPr>
          <a:xfrm flipH="1">
            <a:off x="695326" y="1761055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캐스팅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시작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785BE6D9-BF52-A90E-C4DF-8100E81A045E}"/>
              </a:ext>
            </a:extLst>
          </p:cNvPr>
          <p:cNvSpPr/>
          <p:nvPr/>
        </p:nvSpPr>
        <p:spPr>
          <a:xfrm flipH="1">
            <a:off x="8177108" y="1761054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대상 확인</a:t>
            </a:r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97E2035B-E0A3-523C-F64F-AEDECFC6B84F}"/>
              </a:ext>
            </a:extLst>
          </p:cNvPr>
          <p:cNvSpPr/>
          <p:nvPr/>
        </p:nvSpPr>
        <p:spPr>
          <a:xfrm flipH="1">
            <a:off x="10071143" y="1180167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C881AA84-A3E5-462C-3C9F-DA16342E5F44}"/>
              </a:ext>
            </a:extLst>
          </p:cNvPr>
          <p:cNvSpPr/>
          <p:nvPr/>
        </p:nvSpPr>
        <p:spPr>
          <a:xfrm flipH="1">
            <a:off x="10071143" y="2384525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120D4F2-20D7-52F2-160D-53BC452CB72F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2120859" y="2300987"/>
            <a:ext cx="421323" cy="187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2B425EE-CB13-82E4-6CB5-934DE91FAFD5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V="1">
            <a:off x="9602641" y="1720099"/>
            <a:ext cx="468502" cy="58088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CA8AD7D-26E4-D9C0-ABCE-37F5AE7E6A34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9602641" y="2300986"/>
            <a:ext cx="468502" cy="62347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59F786CC-0469-F5ED-0217-E7A2B4A4139C}"/>
              </a:ext>
            </a:extLst>
          </p:cNvPr>
          <p:cNvSpPr/>
          <p:nvPr/>
        </p:nvSpPr>
        <p:spPr>
          <a:xfrm flipH="1">
            <a:off x="6283073" y="1761052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스킬 타입 판단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2323E02-8314-BC0C-E319-3BC58DF5B71B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7708606" y="2300984"/>
            <a:ext cx="468503" cy="2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대각선 방향 모서리 72">
            <a:extLst>
              <a:ext uri="{FF2B5EF4-FFF2-40B4-BE49-F238E27FC236}">
                <a16:creationId xmlns:a16="http://schemas.microsoft.com/office/drawing/2014/main" id="{A8B6ACE0-6DDC-406F-FBB3-58D113D77486}"/>
              </a:ext>
            </a:extLst>
          </p:cNvPr>
          <p:cNvSpPr/>
          <p:nvPr/>
        </p:nvSpPr>
        <p:spPr>
          <a:xfrm flipH="1">
            <a:off x="8177108" y="2970493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74" name="사각형: 둥근 대각선 방향 모서리 73">
            <a:extLst>
              <a:ext uri="{FF2B5EF4-FFF2-40B4-BE49-F238E27FC236}">
                <a16:creationId xmlns:a16="http://schemas.microsoft.com/office/drawing/2014/main" id="{88639F63-53FE-D41C-AF69-CCF5825E37AB}"/>
              </a:ext>
            </a:extLst>
          </p:cNvPr>
          <p:cNvSpPr/>
          <p:nvPr/>
        </p:nvSpPr>
        <p:spPr>
          <a:xfrm flipH="1">
            <a:off x="8177108" y="4174851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ABB9113-FC72-5917-15CD-86C1F40CCC2F}"/>
              </a:ext>
            </a:extLst>
          </p:cNvPr>
          <p:cNvCxnSpPr>
            <a:cxnSpLocks/>
            <a:stCxn id="64" idx="1"/>
            <a:endCxn id="73" idx="0"/>
          </p:cNvCxnSpPr>
          <p:nvPr/>
        </p:nvCxnSpPr>
        <p:spPr>
          <a:xfrm rot="16200000" flipH="1">
            <a:off x="7251718" y="2585035"/>
            <a:ext cx="669510" cy="1181269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B8272ED-A2F5-60A4-A0FD-90257EFEF78D}"/>
              </a:ext>
            </a:extLst>
          </p:cNvPr>
          <p:cNvCxnSpPr>
            <a:cxnSpLocks/>
            <a:stCxn id="64" idx="1"/>
            <a:endCxn id="74" idx="0"/>
          </p:cNvCxnSpPr>
          <p:nvPr/>
        </p:nvCxnSpPr>
        <p:spPr>
          <a:xfrm rot="16200000" flipH="1">
            <a:off x="6649539" y="3187214"/>
            <a:ext cx="1873868" cy="1181269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C9DF3CD8-F122-1E14-327E-3C45AEEF0592}"/>
              </a:ext>
            </a:extLst>
          </p:cNvPr>
          <p:cNvSpPr/>
          <p:nvPr/>
        </p:nvSpPr>
        <p:spPr>
          <a:xfrm flipH="1">
            <a:off x="2542182" y="1762926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</a:rPr>
              <a:t>상태 확인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964ACE49-BACE-C3BD-A437-8A09B99408FC}"/>
              </a:ext>
            </a:extLst>
          </p:cNvPr>
          <p:cNvSpPr/>
          <p:nvPr/>
        </p:nvSpPr>
        <p:spPr>
          <a:xfrm flipH="1">
            <a:off x="4389037" y="1764799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캐스팅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완료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6999B8-EB5B-8029-9C6D-BE957E1C5A5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67715" y="2302858"/>
            <a:ext cx="421323" cy="187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D3CA55E-9614-65B0-59D6-678896E51488}"/>
              </a:ext>
            </a:extLst>
          </p:cNvPr>
          <p:cNvCxnSpPr>
            <a:cxnSpLocks/>
            <a:stCxn id="13" idx="2"/>
            <a:endCxn id="64" idx="0"/>
          </p:cNvCxnSpPr>
          <p:nvPr/>
        </p:nvCxnSpPr>
        <p:spPr>
          <a:xfrm flipV="1">
            <a:off x="5814570" y="2300984"/>
            <a:ext cx="468503" cy="374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6FB7754-812F-ACAF-AE42-9BD81CD69EDE}"/>
              </a:ext>
            </a:extLst>
          </p:cNvPr>
          <p:cNvSpPr>
            <a:spLocks noChangeAspect="1"/>
          </p:cNvSpPr>
          <p:nvPr/>
        </p:nvSpPr>
        <p:spPr>
          <a:xfrm>
            <a:off x="7708606" y="21764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79D0D3-55B0-6420-B520-B33913E21B74}"/>
              </a:ext>
            </a:extLst>
          </p:cNvPr>
          <p:cNvSpPr>
            <a:spLocks noChangeAspect="1"/>
          </p:cNvSpPr>
          <p:nvPr/>
        </p:nvSpPr>
        <p:spPr>
          <a:xfrm>
            <a:off x="9436842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A76D5F8-0980-DAF3-317E-18706EBFFB5E}"/>
              </a:ext>
            </a:extLst>
          </p:cNvPr>
          <p:cNvSpPr>
            <a:spLocks noChangeAspect="1"/>
          </p:cNvSpPr>
          <p:nvPr/>
        </p:nvSpPr>
        <p:spPr>
          <a:xfrm>
            <a:off x="9710084" y="216556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5B187A-4D66-CAF0-D92E-E774A0D897DA}"/>
              </a:ext>
            </a:extLst>
          </p:cNvPr>
          <p:cNvSpPr>
            <a:spLocks noChangeAspect="1"/>
          </p:cNvSpPr>
          <p:nvPr/>
        </p:nvSpPr>
        <p:spPr>
          <a:xfrm>
            <a:off x="6862488" y="297049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C9AA7E-1FBB-F492-68C9-F44970E1D1D2}"/>
              </a:ext>
            </a:extLst>
          </p:cNvPr>
          <p:cNvSpPr>
            <a:spLocks noChangeAspect="1"/>
          </p:cNvSpPr>
          <p:nvPr/>
        </p:nvSpPr>
        <p:spPr>
          <a:xfrm>
            <a:off x="3967715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D10F25-B577-B5F8-AB35-78F503D34A75}"/>
              </a:ext>
            </a:extLst>
          </p:cNvPr>
          <p:cNvSpPr>
            <a:spLocks noChangeAspect="1"/>
          </p:cNvSpPr>
          <p:nvPr/>
        </p:nvSpPr>
        <p:spPr>
          <a:xfrm>
            <a:off x="5810804" y="2130326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6FB0FE7-39B5-EDDC-6376-A8A1EAF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68817"/>
              </p:ext>
            </p:extLst>
          </p:nvPr>
        </p:nvGraphicFramePr>
        <p:xfrm>
          <a:off x="695326" y="4699483"/>
          <a:ext cx="4453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수 있는 상태인지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스킬의 캐스팅 완료 여부를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스킬의 발동 대상이 존재하는지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투사체를 사용하는지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24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9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1DA805-6CFE-E80F-3A6F-7F72E83A515A}"/>
              </a:ext>
            </a:extLst>
          </p:cNvPr>
          <p:cNvGrpSpPr/>
          <p:nvPr/>
        </p:nvGrpSpPr>
        <p:grpSpPr>
          <a:xfrm>
            <a:off x="1416050" y="1153793"/>
            <a:ext cx="9324975" cy="5347663"/>
            <a:chOff x="1416050" y="1153794"/>
            <a:chExt cx="6279417" cy="3601104"/>
          </a:xfrm>
        </p:grpSpPr>
        <p:pic>
          <p:nvPicPr>
            <p:cNvPr id="8" name="그림 7" descr="텍스트, 화이트, 폰트이(가) 표시된 사진&#10;&#10;자동 생성된 설명">
              <a:extLst>
                <a:ext uri="{FF2B5EF4-FFF2-40B4-BE49-F238E27FC236}">
                  <a16:creationId xmlns:a16="http://schemas.microsoft.com/office/drawing/2014/main" id="{97B91507-DED2-526B-566B-039D6FDAF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160463"/>
              <a:ext cx="2637181" cy="385470"/>
            </a:xfrm>
            <a:prstGeom prst="rect">
              <a:avLst/>
            </a:prstGeom>
          </p:spPr>
        </p:pic>
        <p:pic>
          <p:nvPicPr>
            <p:cNvPr id="11" name="그림 10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DE270391-4266-734D-852E-F2914D7AC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591468"/>
              <a:ext cx="3582054" cy="2637181"/>
            </a:xfrm>
            <a:prstGeom prst="rect">
              <a:avLst/>
            </a:prstGeom>
          </p:spPr>
        </p:pic>
        <p:pic>
          <p:nvPicPr>
            <p:cNvPr id="14" name="그림 13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5B6731EA-E7F6-A841-7049-CCA94DD9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286" y="1153794"/>
              <a:ext cx="2637181" cy="1508975"/>
            </a:xfrm>
            <a:prstGeom prst="rect">
              <a:avLst/>
            </a:prstGeom>
          </p:spPr>
        </p:pic>
        <p:pic>
          <p:nvPicPr>
            <p:cNvPr id="17" name="그림 16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B3E39BD4-F5F1-CC22-AC46-00734D022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286" y="2681820"/>
              <a:ext cx="2261113" cy="2073078"/>
            </a:xfrm>
            <a:prstGeom prst="rect">
              <a:avLst/>
            </a:prstGeom>
          </p:spPr>
        </p:pic>
        <p:pic>
          <p:nvPicPr>
            <p:cNvPr id="20" name="그림 19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E3263EC9-85FE-7695-4EE0-E597CA325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413" y="1153795"/>
              <a:ext cx="756838" cy="1508975"/>
            </a:xfrm>
            <a:prstGeom prst="rect">
              <a:avLst/>
            </a:prstGeom>
          </p:spPr>
        </p:pic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30CBE8E-9816-33F1-6DCF-6B267BA175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1751" y="1736123"/>
            <a:ext cx="2181227" cy="368901"/>
          </a:xfrm>
          <a:prstGeom prst="bentConnector3">
            <a:avLst>
              <a:gd name="adj1" fmla="val 2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52D4029-B316-B5C4-7BFB-773BE500E986}"/>
              </a:ext>
            </a:extLst>
          </p:cNvPr>
          <p:cNvCxnSpPr>
            <a:cxnSpLocks/>
          </p:cNvCxnSpPr>
          <p:nvPr/>
        </p:nvCxnSpPr>
        <p:spPr>
          <a:xfrm rot="5400000">
            <a:off x="2926297" y="2772605"/>
            <a:ext cx="3711799" cy="1658637"/>
          </a:xfrm>
          <a:prstGeom prst="bentConnector3">
            <a:avLst>
              <a:gd name="adj1" fmla="val 133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03C74B6-B1FA-7B00-FA81-0FA62919B9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5549" y="1409902"/>
            <a:ext cx="1674754" cy="1182345"/>
          </a:xfrm>
          <a:prstGeom prst="bentConnector3">
            <a:avLst>
              <a:gd name="adj1" fmla="val 1114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B48CD-C1BC-91F9-4FCC-BA6A687D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CFEE7DE-1B5F-80FA-8922-F920947F7C8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방식 </a:t>
            </a: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D98914B2-1B60-0516-6163-53BF269781CB}"/>
              </a:ext>
            </a:extLst>
          </p:cNvPr>
          <p:cNvSpPr/>
          <p:nvPr/>
        </p:nvSpPr>
        <p:spPr>
          <a:xfrm flipH="1">
            <a:off x="695326" y="1761055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</a:rPr>
              <a:t>채널링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시작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01D0E238-8A6C-355A-CED5-4E39F5DC4C0F}"/>
              </a:ext>
            </a:extLst>
          </p:cNvPr>
          <p:cNvSpPr/>
          <p:nvPr/>
        </p:nvSpPr>
        <p:spPr>
          <a:xfrm flipH="1">
            <a:off x="8177108" y="1761054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대상 확인</a:t>
            </a:r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FF466066-D949-4FE4-678E-279A1EFAC98E}"/>
              </a:ext>
            </a:extLst>
          </p:cNvPr>
          <p:cNvSpPr/>
          <p:nvPr/>
        </p:nvSpPr>
        <p:spPr>
          <a:xfrm flipH="1">
            <a:off x="10071143" y="1180167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90B51248-EDD0-EEB9-A9A2-36406CAD799F}"/>
              </a:ext>
            </a:extLst>
          </p:cNvPr>
          <p:cNvSpPr/>
          <p:nvPr/>
        </p:nvSpPr>
        <p:spPr>
          <a:xfrm flipH="1">
            <a:off x="10071143" y="2384525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1A8A2-F7C5-A8BC-E7FE-1CC936292B61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2120859" y="2300987"/>
            <a:ext cx="421323" cy="187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C4D6D26-224E-B133-5B48-611D009F6E8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V="1">
            <a:off x="9602641" y="1720099"/>
            <a:ext cx="468502" cy="58088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3F4A99D-CC60-C922-0931-F363088E8D72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9602641" y="2300986"/>
            <a:ext cx="468502" cy="62347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5DA6E4B6-E553-013E-CBA1-E17FBE021A1D}"/>
              </a:ext>
            </a:extLst>
          </p:cNvPr>
          <p:cNvSpPr/>
          <p:nvPr/>
        </p:nvSpPr>
        <p:spPr>
          <a:xfrm flipH="1">
            <a:off x="6283073" y="1761052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스킬 타입 판단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A6E25B8-CDF0-F7BC-147C-49ACB224DD7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7708606" y="2300984"/>
            <a:ext cx="468503" cy="2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대각선 방향 모서리 72">
            <a:extLst>
              <a:ext uri="{FF2B5EF4-FFF2-40B4-BE49-F238E27FC236}">
                <a16:creationId xmlns:a16="http://schemas.microsoft.com/office/drawing/2014/main" id="{E5E6344D-DD98-1D69-2C77-346509F84716}"/>
              </a:ext>
            </a:extLst>
          </p:cNvPr>
          <p:cNvSpPr/>
          <p:nvPr/>
        </p:nvSpPr>
        <p:spPr>
          <a:xfrm flipH="1">
            <a:off x="8177108" y="2970493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74" name="사각형: 둥근 대각선 방향 모서리 73">
            <a:extLst>
              <a:ext uri="{FF2B5EF4-FFF2-40B4-BE49-F238E27FC236}">
                <a16:creationId xmlns:a16="http://schemas.microsoft.com/office/drawing/2014/main" id="{1DF8E1B4-F2FD-C540-8863-0E1AFB64BA12}"/>
              </a:ext>
            </a:extLst>
          </p:cNvPr>
          <p:cNvSpPr/>
          <p:nvPr/>
        </p:nvSpPr>
        <p:spPr>
          <a:xfrm flipH="1">
            <a:off x="8177108" y="4174851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75AEE66-09E0-F939-BEC7-17E4ED8746FD}"/>
              </a:ext>
            </a:extLst>
          </p:cNvPr>
          <p:cNvCxnSpPr>
            <a:cxnSpLocks/>
            <a:stCxn id="64" idx="1"/>
            <a:endCxn id="73" idx="0"/>
          </p:cNvCxnSpPr>
          <p:nvPr/>
        </p:nvCxnSpPr>
        <p:spPr>
          <a:xfrm rot="16200000" flipH="1">
            <a:off x="7251718" y="2585035"/>
            <a:ext cx="669510" cy="1181269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34F3667F-9DAC-8B60-1269-E4C55E54E8E8}"/>
              </a:ext>
            </a:extLst>
          </p:cNvPr>
          <p:cNvCxnSpPr>
            <a:cxnSpLocks/>
            <a:stCxn id="64" idx="1"/>
            <a:endCxn id="74" idx="0"/>
          </p:cNvCxnSpPr>
          <p:nvPr/>
        </p:nvCxnSpPr>
        <p:spPr>
          <a:xfrm rot="16200000" flipH="1">
            <a:off x="6649539" y="3187214"/>
            <a:ext cx="1873868" cy="1181269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32F62D4E-3635-AF49-2475-3F4AAE60936B}"/>
              </a:ext>
            </a:extLst>
          </p:cNvPr>
          <p:cNvSpPr/>
          <p:nvPr/>
        </p:nvSpPr>
        <p:spPr>
          <a:xfrm flipH="1">
            <a:off x="2542182" y="1762926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상태 확인</a:t>
            </a: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A2D8999-8EB2-F3E8-21D2-EEB1951B5469}"/>
              </a:ext>
            </a:extLst>
          </p:cNvPr>
          <p:cNvSpPr/>
          <p:nvPr/>
        </p:nvSpPr>
        <p:spPr>
          <a:xfrm flipH="1">
            <a:off x="4389037" y="1764799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</a:rPr>
              <a:t>채널링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2B850C8-0299-B5D4-8AFE-A67A6BE7618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67715" y="2302858"/>
            <a:ext cx="421323" cy="187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9E8ED5-9AB9-9924-F94E-A5333911221E}"/>
              </a:ext>
            </a:extLst>
          </p:cNvPr>
          <p:cNvCxnSpPr>
            <a:cxnSpLocks/>
            <a:stCxn id="13" idx="2"/>
            <a:endCxn id="64" idx="0"/>
          </p:cNvCxnSpPr>
          <p:nvPr/>
        </p:nvCxnSpPr>
        <p:spPr>
          <a:xfrm flipV="1">
            <a:off x="5814570" y="2300984"/>
            <a:ext cx="468503" cy="374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7498A2AE-02D7-4A47-B547-86A6AAA66CF7}"/>
              </a:ext>
            </a:extLst>
          </p:cNvPr>
          <p:cNvSpPr/>
          <p:nvPr/>
        </p:nvSpPr>
        <p:spPr>
          <a:xfrm flipH="1">
            <a:off x="4389037" y="2990987"/>
            <a:ext cx="1425533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</a:rPr>
              <a:t>채널링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E51683E-0533-F5B0-98D9-DD35B38CBCB2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3967715" y="2302858"/>
            <a:ext cx="421322" cy="122806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1C0B8CC-CAB8-C159-25AD-A908CA5CAE2D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flipV="1">
            <a:off x="5814570" y="2300984"/>
            <a:ext cx="468503" cy="1229935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BB8B9EC0-8663-9B07-5F3E-6E5E6D174199}"/>
              </a:ext>
            </a:extLst>
          </p:cNvPr>
          <p:cNvSpPr>
            <a:spLocks noChangeAspect="1"/>
          </p:cNvSpPr>
          <p:nvPr/>
        </p:nvSpPr>
        <p:spPr>
          <a:xfrm>
            <a:off x="7708606" y="21764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C7BE6-3929-531B-CBC2-2E4E0B1DCF3F}"/>
              </a:ext>
            </a:extLst>
          </p:cNvPr>
          <p:cNvSpPr>
            <a:spLocks noChangeAspect="1"/>
          </p:cNvSpPr>
          <p:nvPr/>
        </p:nvSpPr>
        <p:spPr>
          <a:xfrm>
            <a:off x="9436842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8FAC0E-C5FA-EBEC-54CA-E80D2CC3E55A}"/>
              </a:ext>
            </a:extLst>
          </p:cNvPr>
          <p:cNvSpPr>
            <a:spLocks noChangeAspect="1"/>
          </p:cNvSpPr>
          <p:nvPr/>
        </p:nvSpPr>
        <p:spPr>
          <a:xfrm>
            <a:off x="9710084" y="216556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74075B-B335-F6C7-088C-070627E28EA6}"/>
              </a:ext>
            </a:extLst>
          </p:cNvPr>
          <p:cNvSpPr>
            <a:spLocks noChangeAspect="1"/>
          </p:cNvSpPr>
          <p:nvPr/>
        </p:nvSpPr>
        <p:spPr>
          <a:xfrm>
            <a:off x="6862488" y="297049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FB673DD-B52F-B5D6-9931-F5A7DC7F1778}"/>
              </a:ext>
            </a:extLst>
          </p:cNvPr>
          <p:cNvSpPr>
            <a:spLocks noChangeAspect="1"/>
          </p:cNvSpPr>
          <p:nvPr/>
        </p:nvSpPr>
        <p:spPr>
          <a:xfrm>
            <a:off x="3801916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610C4E4-9642-B590-A730-E28293653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38165"/>
              </p:ext>
            </p:extLst>
          </p:nvPr>
        </p:nvGraphicFramePr>
        <p:xfrm>
          <a:off x="695325" y="4340860"/>
          <a:ext cx="44532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수 있는 상태인지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타겟팅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종료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스킬의 발동 대상이 존재하는지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투사체를 사용하는지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248043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2DBE4192-3998-91F1-77BD-7334AB624AA9}"/>
              </a:ext>
            </a:extLst>
          </p:cNvPr>
          <p:cNvSpPr>
            <a:spLocks noChangeAspect="1"/>
          </p:cNvSpPr>
          <p:nvPr/>
        </p:nvSpPr>
        <p:spPr>
          <a:xfrm>
            <a:off x="4045026" y="215943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4FD976-0276-0EC7-3D9D-B4A3F1B78794}"/>
              </a:ext>
            </a:extLst>
          </p:cNvPr>
          <p:cNvSpPr>
            <a:spLocks noChangeAspect="1"/>
          </p:cNvSpPr>
          <p:nvPr/>
        </p:nvSpPr>
        <p:spPr>
          <a:xfrm>
            <a:off x="6084093" y="2150190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5FD332-7890-C4A1-916A-58128DA73AC5}"/>
              </a:ext>
            </a:extLst>
          </p:cNvPr>
          <p:cNvSpPr>
            <a:spLocks noChangeAspect="1"/>
          </p:cNvSpPr>
          <p:nvPr/>
        </p:nvSpPr>
        <p:spPr>
          <a:xfrm>
            <a:off x="5835844" y="2150190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2CE5B3C-354E-1A04-3226-64E507DA2C86}"/>
              </a:ext>
            </a:extLst>
          </p:cNvPr>
          <p:cNvSpPr>
            <a:spLocks noChangeAspect="1"/>
          </p:cNvSpPr>
          <p:nvPr/>
        </p:nvSpPr>
        <p:spPr>
          <a:xfrm>
            <a:off x="5594555" y="216141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8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</a:t>
            </a:r>
            <a:r>
              <a:rPr lang="en-US" altLang="ko-KR" dirty="0"/>
              <a:t>(</a:t>
            </a:r>
            <a:r>
              <a:rPr lang="ko-KR" altLang="en-US" dirty="0"/>
              <a:t>타겟</a:t>
            </a:r>
            <a:r>
              <a:rPr lang="en-US" altLang="ko-KR" dirty="0"/>
              <a:t>)</a:t>
            </a:r>
            <a:r>
              <a:rPr lang="ko-KR" altLang="en-US" dirty="0"/>
              <a:t> 차트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4C8A22-B0EE-27E0-5CB9-5C0B1C35EE4C}"/>
              </a:ext>
            </a:extLst>
          </p:cNvPr>
          <p:cNvGrpSpPr/>
          <p:nvPr/>
        </p:nvGrpSpPr>
        <p:grpSpPr>
          <a:xfrm>
            <a:off x="712197" y="1633220"/>
            <a:ext cx="11096692" cy="4932680"/>
            <a:chOff x="1416050" y="1153795"/>
            <a:chExt cx="7150515" cy="3178533"/>
          </a:xfrm>
        </p:grpSpPr>
        <p:pic>
          <p:nvPicPr>
            <p:cNvPr id="4" name="그림 3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96E260E7-A64C-BEA9-5D1E-302B4A2A4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523999"/>
              <a:ext cx="3121707" cy="2298265"/>
            </a:xfrm>
            <a:prstGeom prst="rect">
              <a:avLst/>
            </a:prstGeom>
          </p:spPr>
        </p:pic>
        <p:pic>
          <p:nvPicPr>
            <p:cNvPr id="8" name="그림 7" descr="텍스트, 화이트, 폰트, 블랙이(가) 표시된 사진&#10;&#10;자동 생성된 설명">
              <a:extLst>
                <a:ext uri="{FF2B5EF4-FFF2-40B4-BE49-F238E27FC236}">
                  <a16:creationId xmlns:a16="http://schemas.microsoft.com/office/drawing/2014/main" id="{A3AF5E9A-7539-5912-44BC-61B0E84F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165393"/>
              <a:ext cx="2302361" cy="331835"/>
            </a:xfrm>
            <a:prstGeom prst="rect">
              <a:avLst/>
            </a:prstGeom>
          </p:spPr>
        </p:pic>
        <p:pic>
          <p:nvPicPr>
            <p:cNvPr id="14" name="그림 13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F7BFF029-BB0E-6632-315B-6CFE5D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7757" y="1153795"/>
              <a:ext cx="1966429" cy="2789872"/>
            </a:xfrm>
            <a:prstGeom prst="rect">
              <a:avLst/>
            </a:prstGeom>
          </p:spPr>
        </p:pic>
        <p:pic>
          <p:nvPicPr>
            <p:cNvPr id="17" name="그림 16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47F174AE-F33A-2006-14CA-C4CF31B8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60463"/>
              <a:ext cx="2298264" cy="1315050"/>
            </a:xfrm>
            <a:prstGeom prst="rect">
              <a:avLst/>
            </a:prstGeom>
          </p:spPr>
        </p:pic>
        <p:pic>
          <p:nvPicPr>
            <p:cNvPr id="20" name="그림 19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8C395AAD-BBAC-DC14-FFD8-2147F283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039" y="2525671"/>
              <a:ext cx="1970526" cy="1806657"/>
            </a:xfrm>
            <a:prstGeom prst="rect">
              <a:avLst/>
            </a:prstGeom>
          </p:spPr>
        </p:pic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9C646DD-0B86-93CE-6E79-E2EB48834BF5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3550" y="1908702"/>
            <a:ext cx="2551619" cy="548748"/>
          </a:xfrm>
          <a:prstGeom prst="bentConnector3">
            <a:avLst>
              <a:gd name="adj1" fmla="val -26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CAE0355-76EE-85B8-A6EE-14A4BC5A1ABB}"/>
              </a:ext>
            </a:extLst>
          </p:cNvPr>
          <p:cNvCxnSpPr>
            <a:cxnSpLocks/>
          </p:cNvCxnSpPr>
          <p:nvPr/>
        </p:nvCxnSpPr>
        <p:spPr>
          <a:xfrm rot="5400000">
            <a:off x="3118477" y="3075397"/>
            <a:ext cx="3604909" cy="1271519"/>
          </a:xfrm>
          <a:prstGeom prst="bentConnector3">
            <a:avLst>
              <a:gd name="adj1" fmla="val 182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A16CE-DB19-F3CA-0B55-271224C365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1266" y="3103280"/>
            <a:ext cx="3768198" cy="1379042"/>
          </a:xfrm>
          <a:prstGeom prst="bentConnector3">
            <a:avLst>
              <a:gd name="adj1" fmla="val 995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5AF4-816F-A369-4C5C-1A576FDCD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C86FF55-2FFE-9DE4-4645-4CD9BD4B1A3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</a:t>
            </a:r>
            <a:r>
              <a:rPr lang="en-US" altLang="ko-KR" dirty="0"/>
              <a:t>(</a:t>
            </a:r>
            <a:r>
              <a:rPr lang="ko-KR" altLang="en-US" dirty="0"/>
              <a:t>논 타겟</a:t>
            </a:r>
            <a:r>
              <a:rPr lang="en-US" altLang="ko-KR" dirty="0"/>
              <a:t>)</a:t>
            </a:r>
            <a:r>
              <a:rPr lang="ko-KR" altLang="en-US" dirty="0"/>
              <a:t> 차트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C1C368-7DD5-5E4F-B49E-8CD974587005}"/>
              </a:ext>
            </a:extLst>
          </p:cNvPr>
          <p:cNvGrpSpPr/>
          <p:nvPr/>
        </p:nvGrpSpPr>
        <p:grpSpPr>
          <a:xfrm>
            <a:off x="2189162" y="1153795"/>
            <a:ext cx="7813675" cy="5646347"/>
            <a:chOff x="1416050" y="1165393"/>
            <a:chExt cx="5930362" cy="4285420"/>
          </a:xfrm>
        </p:grpSpPr>
        <p:pic>
          <p:nvPicPr>
            <p:cNvPr id="4" name="그림 3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33340707-FC1B-4D54-90AB-2A35C0BC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523999"/>
              <a:ext cx="3121707" cy="2298265"/>
            </a:xfrm>
            <a:prstGeom prst="rect">
              <a:avLst/>
            </a:prstGeom>
          </p:spPr>
        </p:pic>
        <p:pic>
          <p:nvPicPr>
            <p:cNvPr id="8" name="그림 7" descr="텍스트, 화이트, 폰트, 블랙이(가) 표시된 사진&#10;&#10;자동 생성된 설명">
              <a:extLst>
                <a:ext uri="{FF2B5EF4-FFF2-40B4-BE49-F238E27FC236}">
                  <a16:creationId xmlns:a16="http://schemas.microsoft.com/office/drawing/2014/main" id="{9CE5E32A-6AFC-3415-029B-59221E46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165393"/>
              <a:ext cx="2302361" cy="331835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C7644-B238-8FE6-3B23-67286DB75BAB}"/>
                </a:ext>
              </a:extLst>
            </p:cNvPr>
            <p:cNvGrpSpPr/>
            <p:nvPr/>
          </p:nvGrpSpPr>
          <p:grpSpPr>
            <a:xfrm>
              <a:off x="3824008" y="1165393"/>
              <a:ext cx="3522404" cy="4285420"/>
              <a:chOff x="7186333" y="1737954"/>
              <a:chExt cx="3522404" cy="4285420"/>
            </a:xfrm>
          </p:grpSpPr>
          <p:pic>
            <p:nvPicPr>
              <p:cNvPr id="11" name="그림 10" descr="텍스트, 폰트, 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98816EAD-682C-17B5-A70B-2B126E02A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8865" y="1737954"/>
                <a:ext cx="2789872" cy="1806657"/>
              </a:xfrm>
              <a:prstGeom prst="rect">
                <a:avLst/>
              </a:prstGeom>
            </p:spPr>
          </p:pic>
          <p:pic>
            <p:nvPicPr>
              <p:cNvPr id="17" name="그림 16" descr="텍스트, 폰트, 스크린샷, 그래픽이(가) 표시된 사진&#10;&#10;자동 생성된 설명">
                <a:extLst>
                  <a:ext uri="{FF2B5EF4-FFF2-40B4-BE49-F238E27FC236}">
                    <a16:creationId xmlns:a16="http://schemas.microsoft.com/office/drawing/2014/main" id="{DFCEC9B3-317C-DE33-F6FE-4803E1C61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8865" y="3231898"/>
                <a:ext cx="2298264" cy="1315050"/>
              </a:xfrm>
              <a:prstGeom prst="rect">
                <a:avLst/>
              </a:prstGeom>
            </p:spPr>
          </p:pic>
          <p:pic>
            <p:nvPicPr>
              <p:cNvPr id="20" name="그림 19" descr="텍스트, 스크린샷, 폰트, 원이(가) 표시된 사진&#10;&#10;자동 생성된 설명">
                <a:extLst>
                  <a:ext uri="{FF2B5EF4-FFF2-40B4-BE49-F238E27FC236}">
                    <a16:creationId xmlns:a16="http://schemas.microsoft.com/office/drawing/2014/main" id="{38995A21-5A8C-5DB4-A466-5480FA1DA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6333" y="4216717"/>
                <a:ext cx="1970526" cy="1806657"/>
              </a:xfrm>
              <a:prstGeom prst="rect">
                <a:avLst/>
              </a:prstGeom>
            </p:spPr>
          </p:pic>
        </p:grpSp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9C6A275-1495-D107-3ECA-ABF1FA59F75D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048000" y="1372403"/>
            <a:ext cx="2174687" cy="484972"/>
          </a:xfrm>
          <a:prstGeom prst="bentConnector3">
            <a:avLst>
              <a:gd name="adj1" fmla="val 1105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1B849E8-9BF4-F1A6-B3AB-8C1BC347B9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374" y="2456872"/>
            <a:ext cx="2173187" cy="441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36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69218"/>
              </p:ext>
            </p:extLst>
          </p:nvPr>
        </p:nvGraphicFramePr>
        <p:xfrm>
          <a:off x="1642110" y="1996440"/>
          <a:ext cx="890778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7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사용하는 경우와 사용하지 않는 경우로 나눈다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58137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대상으로 오브젝트나 몬스터를 필요로 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대상으로 지형을 필요로 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1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사용 스킬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ED71D69-D52D-1D9E-5579-E0C603FD188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V="1">
            <a:off x="2660778" y="2450598"/>
            <a:ext cx="4185474" cy="76994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6D7124C9-6D64-CD1A-2FD4-09B23BF866CC}"/>
              </a:ext>
            </a:extLst>
          </p:cNvPr>
          <p:cNvSpPr/>
          <p:nvPr/>
        </p:nvSpPr>
        <p:spPr>
          <a:xfrm flipH="1">
            <a:off x="1220778" y="1153795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EA1A9C45-DA20-BFF1-AFA3-60F80CDCF5BD}"/>
              </a:ext>
            </a:extLst>
          </p:cNvPr>
          <p:cNvSpPr/>
          <p:nvPr/>
        </p:nvSpPr>
        <p:spPr>
          <a:xfrm flipH="1">
            <a:off x="1220778" y="2680607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29" name="사각형: 둥근 대각선 방향 모서리 28">
            <a:extLst>
              <a:ext uri="{FF2B5EF4-FFF2-40B4-BE49-F238E27FC236}">
                <a16:creationId xmlns:a16="http://schemas.microsoft.com/office/drawing/2014/main" id="{C18A0B3D-39AA-D91E-1114-47AD16A63ED6}"/>
              </a:ext>
            </a:extLst>
          </p:cNvPr>
          <p:cNvSpPr/>
          <p:nvPr/>
        </p:nvSpPr>
        <p:spPr>
          <a:xfrm flipH="1">
            <a:off x="6846252" y="1910666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충돌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566AE78-92E6-4090-36F8-7F6DA56D1B49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2660778" y="1693727"/>
            <a:ext cx="4185474" cy="75687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66E2BD7-139D-9B28-1DF1-EDF8713FC337}"/>
              </a:ext>
            </a:extLst>
          </p:cNvPr>
          <p:cNvSpPr>
            <a:spLocks noChangeAspect="1"/>
          </p:cNvSpPr>
          <p:nvPr/>
        </p:nvSpPr>
        <p:spPr>
          <a:xfrm>
            <a:off x="5253492" y="2310282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D4DB03D-74AF-FF04-3741-A73F79E32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51217"/>
              </p:ext>
            </p:extLst>
          </p:nvPr>
        </p:nvGraphicFramePr>
        <p:xfrm>
          <a:off x="695325" y="4813299"/>
          <a:ext cx="51727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783455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투사체의 충돌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투사체가 최대 이동 거리를 이동했는지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적용 대상과 충돌 했는지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충돌한 장애물이 파괴 가능한지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56310DC1-CEDC-7320-8642-3D6430087DCC}"/>
              </a:ext>
            </a:extLst>
          </p:cNvPr>
          <p:cNvSpPr>
            <a:spLocks noChangeAspect="1"/>
          </p:cNvSpPr>
          <p:nvPr/>
        </p:nvSpPr>
        <p:spPr>
          <a:xfrm>
            <a:off x="2799980" y="308718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사각형: 둥근 대각선 방향 모서리 62">
            <a:extLst>
              <a:ext uri="{FF2B5EF4-FFF2-40B4-BE49-F238E27FC236}">
                <a16:creationId xmlns:a16="http://schemas.microsoft.com/office/drawing/2014/main" id="{FE7477ED-6033-7CD2-27CB-636693E04778}"/>
              </a:ext>
            </a:extLst>
          </p:cNvPr>
          <p:cNvSpPr/>
          <p:nvPr/>
        </p:nvSpPr>
        <p:spPr>
          <a:xfrm flipH="1">
            <a:off x="10056675" y="191272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 판단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B01E975-3533-A013-B768-8D41DF787101}"/>
              </a:ext>
            </a:extLst>
          </p:cNvPr>
          <p:cNvCxnSpPr>
            <a:cxnSpLocks/>
            <a:stCxn id="29" idx="2"/>
            <a:endCxn id="63" idx="0"/>
          </p:cNvCxnSpPr>
          <p:nvPr/>
        </p:nvCxnSpPr>
        <p:spPr>
          <a:xfrm>
            <a:off x="8286252" y="2450598"/>
            <a:ext cx="1770423" cy="2062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04742E3F-13F3-8A88-649F-F150CF3645ED}"/>
              </a:ext>
            </a:extLst>
          </p:cNvPr>
          <p:cNvSpPr>
            <a:spLocks noChangeAspect="1"/>
          </p:cNvSpPr>
          <p:nvPr/>
        </p:nvSpPr>
        <p:spPr>
          <a:xfrm>
            <a:off x="8859149" y="2310282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805CFE0-551B-0DBD-98B5-9BC29D4BE304}"/>
              </a:ext>
            </a:extLst>
          </p:cNvPr>
          <p:cNvSpPr>
            <a:spLocks noChangeAspect="1"/>
          </p:cNvSpPr>
          <p:nvPr/>
        </p:nvSpPr>
        <p:spPr>
          <a:xfrm>
            <a:off x="9280801" y="2310282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671E-97D7-C307-FE50-56FE33CE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B1F3FC2-EFB3-BFE8-6177-9AF0BA7BBED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미사용 스킬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3FA63EE-623B-BFBD-8A89-81599BC3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21293"/>
              </p:ext>
            </p:extLst>
          </p:nvPr>
        </p:nvGraphicFramePr>
        <p:xfrm>
          <a:off x="695325" y="5420358"/>
          <a:ext cx="3720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3330893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범위 안에 장애물 유무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파괴 가능한 장애물인지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넘을 수 있는 장애물인지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4963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F411C9F-F982-EF41-1333-22D05659030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V="1">
            <a:off x="2660778" y="2452660"/>
            <a:ext cx="7395897" cy="767879"/>
          </a:xfrm>
          <a:prstGeom prst="bentConnector3">
            <a:avLst>
              <a:gd name="adj1" fmla="val 3197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A63C57-9666-5C53-DD29-5576D94786CF}"/>
              </a:ext>
            </a:extLst>
          </p:cNvPr>
          <p:cNvSpPr/>
          <p:nvPr/>
        </p:nvSpPr>
        <p:spPr>
          <a:xfrm flipH="1">
            <a:off x="1220778" y="1153795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08212B3-4CE8-791B-4940-F35B28E221BF}"/>
              </a:ext>
            </a:extLst>
          </p:cNvPr>
          <p:cNvSpPr/>
          <p:nvPr/>
        </p:nvSpPr>
        <p:spPr>
          <a:xfrm flipH="1">
            <a:off x="1220778" y="2680607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E234F22-66DE-36E2-DE54-B55F7CED3B2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660778" y="1693727"/>
            <a:ext cx="7395897" cy="758933"/>
          </a:xfrm>
          <a:prstGeom prst="bentConnector3">
            <a:avLst>
              <a:gd name="adj1" fmla="val 31798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9B9E097C-8135-2F0E-53D0-BCFF3D9DE841}"/>
              </a:ext>
            </a:extLst>
          </p:cNvPr>
          <p:cNvSpPr>
            <a:spLocks noChangeAspect="1"/>
          </p:cNvSpPr>
          <p:nvPr/>
        </p:nvSpPr>
        <p:spPr>
          <a:xfrm>
            <a:off x="4962217" y="2302324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25A15A-919D-29E6-B97A-2D2179CEB333}"/>
              </a:ext>
            </a:extLst>
          </p:cNvPr>
          <p:cNvSpPr>
            <a:spLocks noChangeAspect="1"/>
          </p:cNvSpPr>
          <p:nvPr/>
        </p:nvSpPr>
        <p:spPr>
          <a:xfrm>
            <a:off x="5308496" y="2294731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5F0B1B18-F385-3466-61B9-739A354DA0EE}"/>
              </a:ext>
            </a:extLst>
          </p:cNvPr>
          <p:cNvSpPr/>
          <p:nvPr/>
        </p:nvSpPr>
        <p:spPr>
          <a:xfrm flipH="1">
            <a:off x="10056675" y="191272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 판단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EE91EA-0271-C5B7-9949-A45471159D3A}"/>
              </a:ext>
            </a:extLst>
          </p:cNvPr>
          <p:cNvSpPr>
            <a:spLocks noChangeAspect="1"/>
          </p:cNvSpPr>
          <p:nvPr/>
        </p:nvSpPr>
        <p:spPr>
          <a:xfrm>
            <a:off x="5654775" y="2294731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82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상태 확인 차트</a:t>
            </a:r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6423A682-EF66-400E-8154-7F005F3B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222375"/>
            <a:ext cx="7258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장애물 차트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7BFB03-76B1-C320-2E8E-FC814E2D3A2D}"/>
              </a:ext>
            </a:extLst>
          </p:cNvPr>
          <p:cNvGrpSpPr/>
          <p:nvPr/>
        </p:nvGrpSpPr>
        <p:grpSpPr>
          <a:xfrm>
            <a:off x="1205714" y="1265378"/>
            <a:ext cx="9780571" cy="5343526"/>
            <a:chOff x="1574478" y="1291390"/>
            <a:chExt cx="9780571" cy="5343526"/>
          </a:xfrm>
        </p:grpSpPr>
        <p:pic>
          <p:nvPicPr>
            <p:cNvPr id="3" name="그림 2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8F11E93D-7CB8-1DFE-8EBD-0AF9BF5B1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001" y="1291390"/>
              <a:ext cx="3438525" cy="5343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EEBD49F8-51CA-44C1-D244-83BC924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478" y="1291390"/>
              <a:ext cx="1809750" cy="4200525"/>
            </a:xfrm>
            <a:prstGeom prst="rect">
              <a:avLst/>
            </a:prstGeom>
          </p:spPr>
        </p:pic>
        <p:pic>
          <p:nvPicPr>
            <p:cNvPr id="9" name="그림 8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68700C6B-FED5-29A2-E9BF-00829A67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99" y="1291391"/>
              <a:ext cx="3714750" cy="534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미사용 장애물 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8EC015-ADB5-3F47-3D54-BC82E7558676}"/>
              </a:ext>
            </a:extLst>
          </p:cNvPr>
          <p:cNvGrpSpPr/>
          <p:nvPr/>
        </p:nvGrpSpPr>
        <p:grpSpPr>
          <a:xfrm>
            <a:off x="432585" y="1670506"/>
            <a:ext cx="11326829" cy="4200525"/>
            <a:chOff x="695325" y="1670506"/>
            <a:chExt cx="11326829" cy="4200525"/>
          </a:xfrm>
        </p:grpSpPr>
        <p:pic>
          <p:nvPicPr>
            <p:cNvPr id="4" name="그림 3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0D12E9C5-AC5A-F8C4-DAB3-B05F2023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404" y="1670506"/>
              <a:ext cx="7524750" cy="3057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28C2AD30-CEB4-2F8B-D36E-9BFE6D86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670506"/>
              <a:ext cx="5619750" cy="420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60558"/>
              </p:ext>
            </p:extLst>
          </p:nvPr>
        </p:nvGraphicFramePr>
        <p:xfrm>
          <a:off x="3745547" y="1874520"/>
          <a:ext cx="47009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있는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이상인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미만인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없는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966A-1171-8DE7-733F-17FBB1E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492C60-405A-3D4B-D6D2-7C25B87449C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이동을 동반하는 스킬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CCBF08-3B2F-E647-8E4F-B54CBE6739F9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V="1">
            <a:off x="2136050" y="2208194"/>
            <a:ext cx="2519950" cy="1220806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95151746-4E7B-934A-DEE6-DBD694DF0B9E}"/>
              </a:ext>
            </a:extLst>
          </p:cNvPr>
          <p:cNvSpPr/>
          <p:nvPr/>
        </p:nvSpPr>
        <p:spPr>
          <a:xfrm flipH="1">
            <a:off x="4656000" y="1668262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</a:t>
            </a: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238188D4-3132-C55D-6F82-764B919DE4C3}"/>
              </a:ext>
            </a:extLst>
          </p:cNvPr>
          <p:cNvSpPr/>
          <p:nvPr/>
        </p:nvSpPr>
        <p:spPr>
          <a:xfrm flipH="1">
            <a:off x="696050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 판단</a:t>
            </a:r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4451D49C-11D7-543B-C6CD-6B4AE5EF0825}"/>
              </a:ext>
            </a:extLst>
          </p:cNvPr>
          <p:cNvSpPr/>
          <p:nvPr/>
        </p:nvSpPr>
        <p:spPr>
          <a:xfrm flipH="1">
            <a:off x="4656000" y="2881475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</a:t>
            </a: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41CE7214-1DF4-9792-9C5E-6689F505C6DA}"/>
              </a:ext>
            </a:extLst>
          </p:cNvPr>
          <p:cNvSpPr/>
          <p:nvPr/>
        </p:nvSpPr>
        <p:spPr>
          <a:xfrm flipH="1">
            <a:off x="9335950" y="2896663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높이 판단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5BF926-35BF-3DFE-624D-A759CB654BF1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V="1">
            <a:off x="2136050" y="3421407"/>
            <a:ext cx="2519950" cy="759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A3B44E2-6C18-9128-EB9A-0E6214113BD2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>
            <a:off x="2136050" y="3429000"/>
            <a:ext cx="7919900" cy="547526"/>
          </a:xfrm>
          <a:prstGeom prst="bentConnector4">
            <a:avLst>
              <a:gd name="adj1" fmla="val 9694"/>
              <a:gd name="adj2" fmla="val 141751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05FCDCE-4B82-03CA-FDB2-179D88DF356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96000" y="2208194"/>
            <a:ext cx="3239950" cy="122840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741086-389D-FB34-527D-766B56612FC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096000" y="3421407"/>
            <a:ext cx="3239950" cy="15188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9F89BA2-883E-48E5-353B-13C28A333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78315"/>
              </p:ext>
            </p:extLst>
          </p:nvPr>
        </p:nvGraphicFramePr>
        <p:xfrm>
          <a:off x="696050" y="4777104"/>
          <a:ext cx="386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347853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이동을 동반하는지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넘을 수 있는 장애물인지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3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최대 이동 거리 도달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20587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97F2F84C-202A-6AF9-B2B9-37E27CAC2F7A}"/>
              </a:ext>
            </a:extLst>
          </p:cNvPr>
          <p:cNvSpPr>
            <a:spLocks noChangeAspect="1"/>
          </p:cNvSpPr>
          <p:nvPr/>
        </p:nvSpPr>
        <p:spPr>
          <a:xfrm>
            <a:off x="2420675" y="329767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E4B002E-0711-52B3-19F2-28EDF6512878}"/>
              </a:ext>
            </a:extLst>
          </p:cNvPr>
          <p:cNvSpPr>
            <a:spLocks noChangeAspect="1"/>
          </p:cNvSpPr>
          <p:nvPr/>
        </p:nvSpPr>
        <p:spPr>
          <a:xfrm>
            <a:off x="3007325" y="330271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B70DC1-CA73-486B-4073-A16CE7C4E10A}"/>
              </a:ext>
            </a:extLst>
          </p:cNvPr>
          <p:cNvSpPr>
            <a:spLocks noChangeAspect="1"/>
          </p:cNvSpPr>
          <p:nvPr/>
        </p:nvSpPr>
        <p:spPr>
          <a:xfrm>
            <a:off x="6357200" y="207484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81294D5-C2CE-D972-B6D5-BC81CADA5E12}"/>
              </a:ext>
            </a:extLst>
          </p:cNvPr>
          <p:cNvSpPr>
            <a:spLocks noChangeAspect="1"/>
          </p:cNvSpPr>
          <p:nvPr/>
        </p:nvSpPr>
        <p:spPr>
          <a:xfrm>
            <a:off x="6357200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1BE2A8-2697-7BA8-290D-AB943CC769D0}"/>
              </a:ext>
            </a:extLst>
          </p:cNvPr>
          <p:cNvSpPr>
            <a:spLocks noChangeAspect="1"/>
          </p:cNvSpPr>
          <p:nvPr/>
        </p:nvSpPr>
        <p:spPr>
          <a:xfrm>
            <a:off x="6682513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8C9E7FD-D7ED-ACDA-947A-045EF75F3730}"/>
              </a:ext>
            </a:extLst>
          </p:cNvPr>
          <p:cNvSpPr>
            <a:spLocks noChangeAspect="1"/>
          </p:cNvSpPr>
          <p:nvPr/>
        </p:nvSpPr>
        <p:spPr>
          <a:xfrm>
            <a:off x="7007826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671CFFC-6F35-CB75-B5AA-2882A60EFBC2}"/>
              </a:ext>
            </a:extLst>
          </p:cNvPr>
          <p:cNvSpPr>
            <a:spLocks noChangeAspect="1"/>
          </p:cNvSpPr>
          <p:nvPr/>
        </p:nvSpPr>
        <p:spPr>
          <a:xfrm>
            <a:off x="6682513" y="207484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2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8F-1EFD-94A8-DB51-5DD0B94E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65B09A7-5717-B963-FA47-80F527DD5EE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높이</a:t>
            </a: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B109D2BC-86FC-721B-FA68-7B916F2F4520}"/>
              </a:ext>
            </a:extLst>
          </p:cNvPr>
          <p:cNvSpPr/>
          <p:nvPr/>
        </p:nvSpPr>
        <p:spPr>
          <a:xfrm flipH="1">
            <a:off x="696050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높이 판단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6FAC16E-F076-538F-4AB5-7BC6812341D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136050" y="3429000"/>
            <a:ext cx="716497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57C678EE-6305-E0D5-E728-D8A06D98CFC0}"/>
              </a:ext>
            </a:extLst>
          </p:cNvPr>
          <p:cNvSpPr/>
          <p:nvPr/>
        </p:nvSpPr>
        <p:spPr>
          <a:xfrm flipH="1">
            <a:off x="9301025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결과 단계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FE38B7B-998F-5183-3DD3-1A7E0CDF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25077"/>
              </p:ext>
            </p:extLst>
          </p:nvPr>
        </p:nvGraphicFramePr>
        <p:xfrm>
          <a:off x="696050" y="5704204"/>
          <a:ext cx="38677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347853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사용 조건에 높이가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적정 높이 이상인지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9C2A52B-B0B9-7127-CFC3-F8B14D2EA892}"/>
              </a:ext>
            </a:extLst>
          </p:cNvPr>
          <p:cNvSpPr>
            <a:spLocks noChangeAspect="1"/>
          </p:cNvSpPr>
          <p:nvPr/>
        </p:nvSpPr>
        <p:spPr>
          <a:xfrm>
            <a:off x="5659175" y="329767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A28DA5-10B1-9534-C9AE-49B3E2F44F84}"/>
              </a:ext>
            </a:extLst>
          </p:cNvPr>
          <p:cNvSpPr>
            <a:spLocks noChangeAspect="1"/>
          </p:cNvSpPr>
          <p:nvPr/>
        </p:nvSpPr>
        <p:spPr>
          <a:xfrm>
            <a:off x="6245825" y="329001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E87A-9952-D5FD-9623-DFE05150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BA4150-C337-C178-5D84-2FA3627F553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즉시 시전 전체 차트</a:t>
            </a:r>
          </a:p>
        </p:txBody>
      </p:sp>
      <p:pic>
        <p:nvPicPr>
          <p:cNvPr id="4" name="그림 3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38C2AD49-CAA5-8B61-4BBC-E7BEF34AB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56" y="1158875"/>
            <a:ext cx="5006688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7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8B90D-3775-4DE0-A7AC-C34887B4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48F1DE-A418-9984-00B8-A05712A148E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충전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F43A397-7FF4-2079-8F12-EBC9B17A1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0" y="1158875"/>
            <a:ext cx="5307959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5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3314-15D8-A0AD-EAFD-71160A43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C66AFA-8092-BF83-1E5D-C0C97B0EE23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캐스팅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398D588-62C6-28BD-CCF6-F3F6C6B1D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5" y="1158875"/>
            <a:ext cx="5299710" cy="5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D42F-3B7F-F913-AFF0-A5A58E5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7B15FF-D46F-30F5-CDBE-E1DBC1F15E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 err="1"/>
              <a:t>채널링</a:t>
            </a:r>
            <a:r>
              <a:rPr lang="ko-KR" altLang="en-US" dirty="0"/>
              <a:t>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1241686D-6F64-2618-B612-CFDA52C5A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49" y="1158875"/>
            <a:ext cx="4632301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6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67081" y="3771898"/>
            <a:ext cx="1805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87263" y="37718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10021084" y="37701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57200" y="3770198"/>
            <a:ext cx="18057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203154" y="3770198"/>
            <a:ext cx="1713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96458" y="3770198"/>
            <a:ext cx="1884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6381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44660"/>
              </p:ext>
            </p:extLst>
          </p:nvPr>
        </p:nvGraphicFramePr>
        <p:xfrm>
          <a:off x="3205797" y="2453640"/>
          <a:ext cx="57804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수치의 총합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74498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8373"/>
              </p:ext>
            </p:extLst>
          </p:nvPr>
        </p:nvGraphicFramePr>
        <p:xfrm>
          <a:off x="3890010" y="2453640"/>
          <a:ext cx="4411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5287"/>
              </p:ext>
            </p:extLst>
          </p:nvPr>
        </p:nvGraphicFramePr>
        <p:xfrm>
          <a:off x="2135028" y="246888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2739"/>
              </p:ext>
            </p:extLst>
          </p:nvPr>
        </p:nvGraphicFramePr>
        <p:xfrm>
          <a:off x="3445510" y="2453640"/>
          <a:ext cx="5300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24811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Pages>17</Pages>
  <Words>2936</Words>
  <Characters>0</Characters>
  <Application>Microsoft Office PowerPoint</Application>
  <DocSecurity>0</DocSecurity>
  <PresentationFormat>와이드스크린</PresentationFormat>
  <Lines>0</Lines>
  <Paragraphs>798</Paragraphs>
  <Slides>75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936</cp:revision>
  <dcterms:modified xsi:type="dcterms:W3CDTF">2024-03-03T20:33:31Z</dcterms:modified>
  <cp:version>9.103.97.45139</cp:version>
</cp:coreProperties>
</file>