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67" r:id="rId14"/>
    <p:sldId id="271" r:id="rId15"/>
    <p:sldId id="272" r:id="rId16"/>
    <p:sldId id="273" r:id="rId17"/>
    <p:sldId id="289" r:id="rId18"/>
    <p:sldId id="292" r:id="rId19"/>
    <p:sldId id="290" r:id="rId20"/>
    <p:sldId id="291" r:id="rId21"/>
    <p:sldId id="293" r:id="rId22"/>
    <p:sldId id="294" r:id="rId23"/>
    <p:sldId id="295" r:id="rId24"/>
    <p:sldId id="296" r:id="rId25"/>
    <p:sldId id="297" r:id="rId2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44" y="264"/>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2023-12-13</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2023-12-13</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0911146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54394275"/>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r>
                        <a:rPr lang="en-US" altLang="ko-KR" sz="1000" b="0" dirty="0">
                          <a:solidFill>
                            <a:schemeClr val="tx1"/>
                          </a:solidFill>
                        </a:rPr>
                        <a:t>, </a:t>
                      </a:r>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247724245"/>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바라봤다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244545239"/>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원령 성불 부적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 만을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원령 성불 부적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원령 성불 부적 소지 </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자유가 된 원령에게 감사인사와 섬에 있었던 진실을 들든 뒤에 부적을 꺼내 소녀를 성불 시켜 주었다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4469</Words>
  <Application>Microsoft Office PowerPoint</Application>
  <PresentationFormat>와이드스크린</PresentationFormat>
  <Paragraphs>621</Paragraphs>
  <Slides>25</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25</vt:i4>
      </vt:variant>
    </vt:vector>
  </HeadingPairs>
  <TitlesOfParts>
    <vt:vector size="28"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292</cp:revision>
  <dcterms:created xsi:type="dcterms:W3CDTF">2023-12-06T09:10:16Z</dcterms:created>
  <dcterms:modified xsi:type="dcterms:W3CDTF">2023-12-13T10:39:43Z</dcterms:modified>
</cp:coreProperties>
</file>