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94660"/>
  </p:normalViewPr>
  <p:slideViewPr>
    <p:cSldViewPr snapToGrid="0">
      <p:cViewPr>
        <p:scale>
          <a:sx n="125" d="100"/>
          <a:sy n="125" d="100"/>
        </p:scale>
        <p:origin x="-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129A8-F186-418C-9E89-42B4666F9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4738BD-8070-45EE-B6D8-272A64E78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15467-8DF3-4178-B5D5-4ED84F26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2EC2E-CC9F-4B39-85E5-973FD75C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1C643-E689-48A7-97F9-BFE59C2F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6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69358-8B03-4FAA-B070-9594DE2C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F051DE-395A-4360-93E9-0DA83991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1C3D7-049D-4E68-A7BE-4F165721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37DEF-7B82-4665-A228-5F23747C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8C424-255C-4790-82A8-F42B285C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4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D0A133-2367-4174-A8B1-9A61BAE3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3A13C-3B56-4ECD-AB6B-915C0BC58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37202-9BAF-483F-AF29-1C5E8781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37FBF-B383-4527-B6E7-199F5FF7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51290-9F84-4FFA-871C-7BCD643D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4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C457-8033-459B-9254-8621ABDD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CAA48-1F09-46D1-8CB4-8A95F5EF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2B299-D0F5-45F5-801B-673FCB55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F2B59-2159-46DC-AB94-FA662142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7704C-477D-4426-94E3-4F1062D9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1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F1E2E-66E2-414A-989F-F81882CE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C69C9-5FE1-4FC2-9067-C017C6B2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639DC-5D42-44F2-8B1A-909ACDFA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8AE13-75A9-4526-936A-2B9DE30B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73B8F-9A7C-4B5A-B5E9-00F4A573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72203-2CFC-4812-A2A2-BAB7C6A5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59CA3-7387-4363-8129-4E6C155AC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7288D-5227-4ABE-9E86-71D351D4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2EB9E-9FF4-4C64-BA30-BD073EDF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58823-2EDD-44A0-8AF7-F67C6892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95F41-3FA0-4500-B2C4-DA80C2F1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6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C338-4961-4E7A-BFC3-54C91D2D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BD599-56E8-4634-874D-8C8FD0A5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1CC8C-51C4-4724-81CB-F96053DAC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10EC84-6D48-4652-A083-A29562387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F82386-8923-4FAE-9017-C47A35C73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B9D360-604B-4B48-97A8-91255038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B889F5-2D02-43B5-83E8-04C1389C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C3FD84-B23B-4BD6-9066-DB581E73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7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D299D-9C65-4621-8FFB-18ED9979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7894E6-4D15-46C9-8F4E-01A8E325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A36B51-5404-4604-9DE0-DF12F418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ED7CB6-3671-473A-B7F6-BF00B1DB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0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919FD9-8E38-49DF-90A6-325985AD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48E4FE-E446-4BB1-8CD8-47C8D297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7F2E5-2EBB-4240-9FDA-0D853F1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6A7C0-DD19-4623-86FF-CB18C5B4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46015-6815-4B8D-B1BA-C72EB56C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D883D-B180-4904-BE59-7FADA7C2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7A565-ABCB-4D01-BAE1-EFD9CBCE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99CEA-E8C5-4AD6-9A2C-C8BABF36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E505C-98C4-4752-9A05-480C3988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4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D8E16-E54B-47CD-BF5D-A5E247D4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395D51-8D5F-457C-AEB1-568BF1086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76CF7-C033-4E4B-8CA6-83047C2C6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422056-A727-48D0-BC17-225B2C2E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CAF90-5F47-45BD-AAB7-6285DE52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89969-7B05-4F19-841A-C29F99A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1771B3-CE5A-451C-A409-21AEA1B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8BD6C-A1A4-4061-8C3C-BA0033DA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93AD1-4864-40A5-AFB0-9CF10050D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6C207-5CCF-4F3B-B329-39F535AC1AE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BD449-44E3-4AE4-ABDD-0D6DCCF0C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1D404-CDAB-493B-8A6A-568D32B77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1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69BB-EFD9-4EE9-9139-839931E87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9CE3D-13CA-4E0B-B4E6-448611990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5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E77EEE-7817-4DE5-94DF-B3CD8CA34736}"/>
              </a:ext>
            </a:extLst>
          </p:cNvPr>
          <p:cNvSpPr/>
          <p:nvPr/>
        </p:nvSpPr>
        <p:spPr>
          <a:xfrm>
            <a:off x="822960" y="381000"/>
            <a:ext cx="3600000" cy="5040000"/>
          </a:xfrm>
          <a:prstGeom prst="roundRect">
            <a:avLst>
              <a:gd name="adj" fmla="val 2007"/>
            </a:avLst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9DAAB2-5D89-4191-89CD-93083AE2C332}"/>
              </a:ext>
            </a:extLst>
          </p:cNvPr>
          <p:cNvSpPr/>
          <p:nvPr/>
        </p:nvSpPr>
        <p:spPr>
          <a:xfrm>
            <a:off x="822960" y="381000"/>
            <a:ext cx="2520000" cy="36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A1DB83-279E-473F-AAD6-068F0006F4D7}"/>
              </a:ext>
            </a:extLst>
          </p:cNvPr>
          <p:cNvSpPr/>
          <p:nvPr/>
        </p:nvSpPr>
        <p:spPr>
          <a:xfrm>
            <a:off x="3342960" y="381000"/>
            <a:ext cx="1080000" cy="54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9D2F4D-34EF-42E3-A6E1-1CC419051069}"/>
              </a:ext>
            </a:extLst>
          </p:cNvPr>
          <p:cNvSpPr/>
          <p:nvPr/>
        </p:nvSpPr>
        <p:spPr>
          <a:xfrm>
            <a:off x="822960" y="4341000"/>
            <a:ext cx="2880000" cy="108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F21BA2-DF21-4A13-9043-351B0B50CA23}"/>
              </a:ext>
            </a:extLst>
          </p:cNvPr>
          <p:cNvSpPr/>
          <p:nvPr/>
        </p:nvSpPr>
        <p:spPr>
          <a:xfrm>
            <a:off x="3702960" y="5061000"/>
            <a:ext cx="720000" cy="36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15C2D0-602A-4BCF-A56A-CD295E2476FA}"/>
              </a:ext>
            </a:extLst>
          </p:cNvPr>
          <p:cNvSpPr/>
          <p:nvPr/>
        </p:nvSpPr>
        <p:spPr>
          <a:xfrm>
            <a:off x="3702960" y="4701000"/>
            <a:ext cx="720000" cy="36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59FADE-CD5C-4AFB-B5C2-234BD484F023}"/>
              </a:ext>
            </a:extLst>
          </p:cNvPr>
          <p:cNvSpPr/>
          <p:nvPr/>
        </p:nvSpPr>
        <p:spPr>
          <a:xfrm>
            <a:off x="3702960" y="4341000"/>
            <a:ext cx="720000" cy="36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84DF95-8057-4BBA-B044-A9A30CC8B2AA}"/>
              </a:ext>
            </a:extLst>
          </p:cNvPr>
          <p:cNvSpPr/>
          <p:nvPr/>
        </p:nvSpPr>
        <p:spPr>
          <a:xfrm>
            <a:off x="3702960" y="3981000"/>
            <a:ext cx="720000" cy="36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E0B8BE9-715B-44B5-8AE3-6A35B0013002}"/>
              </a:ext>
            </a:extLst>
          </p:cNvPr>
          <p:cNvSpPr/>
          <p:nvPr/>
        </p:nvSpPr>
        <p:spPr>
          <a:xfrm>
            <a:off x="3752331" y="4071000"/>
            <a:ext cx="180000" cy="18000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17B40D-FDBE-4744-8B90-4818591DE35E}"/>
              </a:ext>
            </a:extLst>
          </p:cNvPr>
          <p:cNvGrpSpPr/>
          <p:nvPr/>
        </p:nvGrpSpPr>
        <p:grpSpPr>
          <a:xfrm rot="2700000">
            <a:off x="3805123" y="4388405"/>
            <a:ext cx="72000" cy="270000"/>
            <a:chOff x="2543380" y="2959100"/>
            <a:chExt cx="317500" cy="914400"/>
          </a:xfrm>
        </p:grpSpPr>
        <p:sp>
          <p:nvSpPr>
            <p:cNvPr id="13" name="화살표: 위쪽 12">
              <a:extLst>
                <a:ext uri="{FF2B5EF4-FFF2-40B4-BE49-F238E27FC236}">
                  <a16:creationId xmlns:a16="http://schemas.microsoft.com/office/drawing/2014/main" id="{96517BD5-E895-4CFE-8128-1876D94912D6}"/>
                </a:ext>
              </a:extLst>
            </p:cNvPr>
            <p:cNvSpPr/>
            <p:nvPr/>
          </p:nvSpPr>
          <p:spPr>
            <a:xfrm>
              <a:off x="2622960" y="2959100"/>
              <a:ext cx="158340" cy="679450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35D65744-B5BC-4510-8F0C-BD4F61695E21}"/>
                </a:ext>
              </a:extLst>
            </p:cNvPr>
            <p:cNvSpPr/>
            <p:nvPr/>
          </p:nvSpPr>
          <p:spPr>
            <a:xfrm>
              <a:off x="2670585" y="3194050"/>
              <a:ext cx="63090" cy="679450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id="{402358A5-F5A7-482B-9D36-A82E8BA199DA}"/>
                </a:ext>
              </a:extLst>
            </p:cNvPr>
            <p:cNvSpPr/>
            <p:nvPr/>
          </p:nvSpPr>
          <p:spPr>
            <a:xfrm>
              <a:off x="2543380" y="3565525"/>
              <a:ext cx="317500" cy="14922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2BD02CC-D558-44A1-9339-74FFD9162865}"/>
              </a:ext>
            </a:extLst>
          </p:cNvPr>
          <p:cNvGrpSpPr/>
          <p:nvPr/>
        </p:nvGrpSpPr>
        <p:grpSpPr>
          <a:xfrm>
            <a:off x="3685328" y="4788262"/>
            <a:ext cx="270000" cy="270000"/>
            <a:chOff x="2966463" y="5812750"/>
            <a:chExt cx="720000" cy="77825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94D266A-2910-4D8C-A641-4218DFC36351}"/>
                </a:ext>
              </a:extLst>
            </p:cNvPr>
            <p:cNvGrpSpPr/>
            <p:nvPr/>
          </p:nvGrpSpPr>
          <p:grpSpPr>
            <a:xfrm>
              <a:off x="2966463" y="5871000"/>
              <a:ext cx="720000" cy="720000"/>
              <a:chOff x="2608003" y="3551400"/>
              <a:chExt cx="720000" cy="720000"/>
            </a:xfrm>
          </p:grpSpPr>
          <p:sp>
            <p:nvSpPr>
              <p:cNvPr id="36" name="막힌 원호 35">
                <a:extLst>
                  <a:ext uri="{FF2B5EF4-FFF2-40B4-BE49-F238E27FC236}">
                    <a16:creationId xmlns:a16="http://schemas.microsoft.com/office/drawing/2014/main" id="{A4953AA4-9F2E-4008-81F8-53EDCDE201E0}"/>
                  </a:ext>
                </a:extLst>
              </p:cNvPr>
              <p:cNvSpPr/>
              <p:nvPr/>
            </p:nvSpPr>
            <p:spPr>
              <a:xfrm>
                <a:off x="2608003" y="3551400"/>
                <a:ext cx="720000" cy="720000"/>
              </a:xfrm>
              <a:prstGeom prst="blockArc">
                <a:avLst>
                  <a:gd name="adj1" fmla="val 13831934"/>
                  <a:gd name="adj2" fmla="val 1486684"/>
                  <a:gd name="adj3" fmla="val 737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막힌 원호 37">
                <a:extLst>
                  <a:ext uri="{FF2B5EF4-FFF2-40B4-BE49-F238E27FC236}">
                    <a16:creationId xmlns:a16="http://schemas.microsoft.com/office/drawing/2014/main" id="{31DA864C-5232-49A1-8F81-93511266EC56}"/>
                  </a:ext>
                </a:extLst>
              </p:cNvPr>
              <p:cNvSpPr/>
              <p:nvPr/>
            </p:nvSpPr>
            <p:spPr>
              <a:xfrm>
                <a:off x="2788003" y="3731400"/>
                <a:ext cx="360000" cy="360000"/>
              </a:xfrm>
              <a:prstGeom prst="blockArc">
                <a:avLst>
                  <a:gd name="adj1" fmla="val 13831934"/>
                  <a:gd name="adj2" fmla="val 1486684"/>
                  <a:gd name="adj3" fmla="val 737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화살표: 톱니 모양의 오른쪽 38">
              <a:extLst>
                <a:ext uri="{FF2B5EF4-FFF2-40B4-BE49-F238E27FC236}">
                  <a16:creationId xmlns:a16="http://schemas.microsoft.com/office/drawing/2014/main" id="{F0D412B5-9FE4-45D8-A0C6-65140125E2E3}"/>
                </a:ext>
              </a:extLst>
            </p:cNvPr>
            <p:cNvSpPr/>
            <p:nvPr/>
          </p:nvSpPr>
          <p:spPr>
            <a:xfrm rot="18352414">
              <a:off x="3163686" y="6028750"/>
              <a:ext cx="540000" cy="108000"/>
            </a:xfrm>
            <a:prstGeom prst="notch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52094F2-F67C-4483-B727-AD52F99EEE59}"/>
              </a:ext>
            </a:extLst>
          </p:cNvPr>
          <p:cNvGrpSpPr/>
          <p:nvPr/>
        </p:nvGrpSpPr>
        <p:grpSpPr>
          <a:xfrm rot="-1800000">
            <a:off x="3752330" y="5151565"/>
            <a:ext cx="180000" cy="180000"/>
            <a:chOff x="2825750" y="2766479"/>
            <a:chExt cx="901951" cy="92993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77F3273-3FC6-4FB3-8DC6-89BD36800669}"/>
                </a:ext>
              </a:extLst>
            </p:cNvPr>
            <p:cNvSpPr/>
            <p:nvPr/>
          </p:nvSpPr>
          <p:spPr>
            <a:xfrm>
              <a:off x="2825750" y="3321050"/>
              <a:ext cx="72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43FEC11-39AE-4116-BB8C-B9B867900CC4}"/>
                </a:ext>
              </a:extLst>
            </p:cNvPr>
            <p:cNvSpPr/>
            <p:nvPr/>
          </p:nvSpPr>
          <p:spPr>
            <a:xfrm>
              <a:off x="3185750" y="3321050"/>
              <a:ext cx="54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438F626-2E67-4097-872B-A7F073E52C8D}"/>
                </a:ext>
              </a:extLst>
            </p:cNvPr>
            <p:cNvSpPr/>
            <p:nvPr/>
          </p:nvSpPr>
          <p:spPr>
            <a:xfrm>
              <a:off x="3365750" y="2766481"/>
              <a:ext cx="36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BFF27214-6203-4FF7-B65F-7DA671DE3087}"/>
                </a:ext>
              </a:extLst>
            </p:cNvPr>
            <p:cNvSpPr/>
            <p:nvPr/>
          </p:nvSpPr>
          <p:spPr>
            <a:xfrm rot="10800000">
              <a:off x="3238499" y="2766479"/>
              <a:ext cx="142435" cy="8530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A45205E5-D832-4BEF-A7A7-A7E0D1BE4CC4}"/>
                </a:ext>
              </a:extLst>
            </p:cNvPr>
            <p:cNvSpPr/>
            <p:nvPr/>
          </p:nvSpPr>
          <p:spPr>
            <a:xfrm rot="16200000">
              <a:off x="2841334" y="3083625"/>
              <a:ext cx="853021" cy="31268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8E0BFE-E826-42CC-A196-6A4518C93E50}"/>
                </a:ext>
              </a:extLst>
            </p:cNvPr>
            <p:cNvSpPr/>
            <p:nvPr/>
          </p:nvSpPr>
          <p:spPr>
            <a:xfrm>
              <a:off x="2825750" y="3501050"/>
              <a:ext cx="901951" cy="1953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8FF2036-38B9-45F1-933D-D199273669E6}"/>
              </a:ext>
            </a:extLst>
          </p:cNvPr>
          <p:cNvGrpSpPr>
            <a:grpSpLocks noChangeAspect="1"/>
          </p:cNvGrpSpPr>
          <p:nvPr/>
        </p:nvGrpSpPr>
        <p:grpSpPr>
          <a:xfrm>
            <a:off x="9818931" y="2623412"/>
            <a:ext cx="524127" cy="596158"/>
            <a:chOff x="5172074" y="1647825"/>
            <a:chExt cx="1080000" cy="122842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FA71036-84E7-4838-8535-4B3098F9A7A5}"/>
                </a:ext>
              </a:extLst>
            </p:cNvPr>
            <p:cNvSpPr/>
            <p:nvPr/>
          </p:nvSpPr>
          <p:spPr>
            <a:xfrm>
              <a:off x="5532075" y="1647825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C1C79BD-1AE8-461E-9160-55F98D26F1E4}"/>
                </a:ext>
              </a:extLst>
            </p:cNvPr>
            <p:cNvSpPr/>
            <p:nvPr/>
          </p:nvSpPr>
          <p:spPr>
            <a:xfrm>
              <a:off x="5442075" y="1827825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달 53">
              <a:extLst>
                <a:ext uri="{FF2B5EF4-FFF2-40B4-BE49-F238E27FC236}">
                  <a16:creationId xmlns:a16="http://schemas.microsoft.com/office/drawing/2014/main" id="{EDF1A186-86B5-479C-B957-3B405AAD82F4}"/>
                </a:ext>
              </a:extLst>
            </p:cNvPr>
            <p:cNvSpPr/>
            <p:nvPr/>
          </p:nvSpPr>
          <p:spPr>
            <a:xfrm rot="5400000">
              <a:off x="5442074" y="2066250"/>
              <a:ext cx="540000" cy="1080000"/>
            </a:xfrm>
            <a:prstGeom prst="moon">
              <a:avLst>
                <a:gd name="adj" fmla="val 875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추출 54">
              <a:extLst>
                <a:ext uri="{FF2B5EF4-FFF2-40B4-BE49-F238E27FC236}">
                  <a16:creationId xmlns:a16="http://schemas.microsoft.com/office/drawing/2014/main" id="{4978691E-7FB7-43E4-9D61-299B81859E0B}"/>
                </a:ext>
              </a:extLst>
            </p:cNvPr>
            <p:cNvSpPr/>
            <p:nvPr/>
          </p:nvSpPr>
          <p:spPr>
            <a:xfrm>
              <a:off x="5172074" y="2007825"/>
              <a:ext cx="1080000" cy="868425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FDD0B8E-A14D-47B7-B1C8-2A155AE4D207}"/>
              </a:ext>
            </a:extLst>
          </p:cNvPr>
          <p:cNvGrpSpPr>
            <a:grpSpLocks noChangeAspect="1"/>
          </p:cNvGrpSpPr>
          <p:nvPr/>
        </p:nvGrpSpPr>
        <p:grpSpPr>
          <a:xfrm>
            <a:off x="8917764" y="2570235"/>
            <a:ext cx="593853" cy="789330"/>
            <a:chOff x="5419239" y="2733395"/>
            <a:chExt cx="1587798" cy="2232088"/>
          </a:xfrm>
        </p:grpSpPr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AB1FD997-48C2-4960-AA49-AAFC16CCFB07}"/>
                </a:ext>
              </a:extLst>
            </p:cNvPr>
            <p:cNvSpPr/>
            <p:nvPr/>
          </p:nvSpPr>
          <p:spPr>
            <a:xfrm rot="16200000">
              <a:off x="5579379" y="3911789"/>
              <a:ext cx="1335858" cy="77153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부분 원형 61">
              <a:extLst>
                <a:ext uri="{FF2B5EF4-FFF2-40B4-BE49-F238E27FC236}">
                  <a16:creationId xmlns:a16="http://schemas.microsoft.com/office/drawing/2014/main" id="{3CFACF1F-CE75-4CF2-9723-06D717244CA4}"/>
                </a:ext>
              </a:extLst>
            </p:cNvPr>
            <p:cNvSpPr/>
            <p:nvPr/>
          </p:nvSpPr>
          <p:spPr>
            <a:xfrm>
              <a:off x="6033003" y="3246714"/>
              <a:ext cx="971550" cy="1050839"/>
            </a:xfrm>
            <a:prstGeom prst="pie">
              <a:avLst>
                <a:gd name="adj1" fmla="val 14520636"/>
                <a:gd name="adj2" fmla="val 54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BAD27A2-2E37-4690-8A0B-29E43732890F}"/>
                </a:ext>
              </a:extLst>
            </p:cNvPr>
            <p:cNvSpPr/>
            <p:nvPr/>
          </p:nvSpPr>
          <p:spPr>
            <a:xfrm>
              <a:off x="6521262" y="3716516"/>
              <a:ext cx="485775" cy="12489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546F15A8-66AD-46F8-8EBC-316514945C1F}"/>
                </a:ext>
              </a:extLst>
            </p:cNvPr>
            <p:cNvSpPr/>
            <p:nvPr/>
          </p:nvSpPr>
          <p:spPr>
            <a:xfrm rot="14114397">
              <a:off x="5771741" y="3045272"/>
              <a:ext cx="385189" cy="109019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2E5743-75D4-4C5C-A00C-0759732AB6C5}"/>
                </a:ext>
              </a:extLst>
            </p:cNvPr>
            <p:cNvSpPr/>
            <p:nvPr/>
          </p:nvSpPr>
          <p:spPr>
            <a:xfrm rot="14114397">
              <a:off x="6050523" y="3203454"/>
              <a:ext cx="473028" cy="1313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7001F609-5A5E-4C02-86EA-ABE49C3733B9}"/>
                </a:ext>
              </a:extLst>
            </p:cNvPr>
            <p:cNvSpPr/>
            <p:nvPr/>
          </p:nvSpPr>
          <p:spPr>
            <a:xfrm rot="14114397" flipV="1">
              <a:off x="5966651" y="2920845"/>
              <a:ext cx="624356" cy="24945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수동 입력 71">
              <a:extLst>
                <a:ext uri="{FF2B5EF4-FFF2-40B4-BE49-F238E27FC236}">
                  <a16:creationId xmlns:a16="http://schemas.microsoft.com/office/drawing/2014/main" id="{C865323E-81D8-4AE7-8F22-EE3365C975BB}"/>
                </a:ext>
              </a:extLst>
            </p:cNvPr>
            <p:cNvSpPr/>
            <p:nvPr/>
          </p:nvSpPr>
          <p:spPr>
            <a:xfrm rot="3519313">
              <a:off x="6128418" y="3318524"/>
              <a:ext cx="1232516" cy="453479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부분 원형 72">
              <a:extLst>
                <a:ext uri="{FF2B5EF4-FFF2-40B4-BE49-F238E27FC236}">
                  <a16:creationId xmlns:a16="http://schemas.microsoft.com/office/drawing/2014/main" id="{40600968-B1E7-4C2F-9C59-5E761B0B30A4}"/>
                </a:ext>
              </a:extLst>
            </p:cNvPr>
            <p:cNvSpPr/>
            <p:nvPr/>
          </p:nvSpPr>
          <p:spPr>
            <a:xfrm rot="16596932">
              <a:off x="5513984" y="3508150"/>
              <a:ext cx="512811" cy="633190"/>
            </a:xfrm>
            <a:prstGeom prst="pie">
              <a:avLst>
                <a:gd name="adj1" fmla="val 2113909"/>
                <a:gd name="adj2" fmla="val 125215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4375ED4-2152-43E9-B788-48653883C736}"/>
              </a:ext>
            </a:extLst>
          </p:cNvPr>
          <p:cNvGrpSpPr>
            <a:grpSpLocks noChangeAspect="1"/>
          </p:cNvGrpSpPr>
          <p:nvPr/>
        </p:nvGrpSpPr>
        <p:grpSpPr>
          <a:xfrm>
            <a:off x="9081339" y="3423885"/>
            <a:ext cx="447221" cy="844766"/>
            <a:chOff x="6921636" y="3209925"/>
            <a:chExt cx="1031740" cy="1723441"/>
          </a:xfrm>
        </p:grpSpPr>
        <p:sp>
          <p:nvSpPr>
            <p:cNvPr id="88" name="부분 원형 87">
              <a:extLst>
                <a:ext uri="{FF2B5EF4-FFF2-40B4-BE49-F238E27FC236}">
                  <a16:creationId xmlns:a16="http://schemas.microsoft.com/office/drawing/2014/main" id="{5E78F832-FE9D-4A12-BEA7-C5D08132D58E}"/>
                </a:ext>
              </a:extLst>
            </p:cNvPr>
            <p:cNvSpPr/>
            <p:nvPr/>
          </p:nvSpPr>
          <p:spPr>
            <a:xfrm>
              <a:off x="6985511" y="3576018"/>
              <a:ext cx="916384" cy="1118592"/>
            </a:xfrm>
            <a:prstGeom prst="pie">
              <a:avLst>
                <a:gd name="adj1" fmla="val 13827835"/>
                <a:gd name="adj2" fmla="val 837784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부분 원형 88">
              <a:extLst>
                <a:ext uri="{FF2B5EF4-FFF2-40B4-BE49-F238E27FC236}">
                  <a16:creationId xmlns:a16="http://schemas.microsoft.com/office/drawing/2014/main" id="{D7E11CE2-B96B-4983-99C5-E9B761B12C7D}"/>
                </a:ext>
              </a:extLst>
            </p:cNvPr>
            <p:cNvSpPr/>
            <p:nvPr/>
          </p:nvSpPr>
          <p:spPr>
            <a:xfrm>
              <a:off x="6930568" y="3652571"/>
              <a:ext cx="916384" cy="1118592"/>
            </a:xfrm>
            <a:prstGeom prst="pie">
              <a:avLst>
                <a:gd name="adj1" fmla="val 8192814"/>
                <a:gd name="adj2" fmla="val 1365272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부분 원형 92">
              <a:extLst>
                <a:ext uri="{FF2B5EF4-FFF2-40B4-BE49-F238E27FC236}">
                  <a16:creationId xmlns:a16="http://schemas.microsoft.com/office/drawing/2014/main" id="{DA47944E-46BB-4E9A-AB21-A4F8F4CDB4AF}"/>
                </a:ext>
              </a:extLst>
            </p:cNvPr>
            <p:cNvSpPr/>
            <p:nvPr/>
          </p:nvSpPr>
          <p:spPr>
            <a:xfrm>
              <a:off x="6921636" y="3791647"/>
              <a:ext cx="980259" cy="1118592"/>
            </a:xfrm>
            <a:prstGeom prst="pie">
              <a:avLst>
                <a:gd name="adj1" fmla="val 19763897"/>
                <a:gd name="adj2" fmla="val 124206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순서도: 추출 93">
              <a:extLst>
                <a:ext uri="{FF2B5EF4-FFF2-40B4-BE49-F238E27FC236}">
                  <a16:creationId xmlns:a16="http://schemas.microsoft.com/office/drawing/2014/main" id="{612B91E5-24C8-4FDD-837A-C03F614D48A3}"/>
                </a:ext>
              </a:extLst>
            </p:cNvPr>
            <p:cNvSpPr/>
            <p:nvPr/>
          </p:nvSpPr>
          <p:spPr>
            <a:xfrm>
              <a:off x="7228369" y="3283759"/>
              <a:ext cx="423849" cy="380550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연결자 94">
              <a:extLst>
                <a:ext uri="{FF2B5EF4-FFF2-40B4-BE49-F238E27FC236}">
                  <a16:creationId xmlns:a16="http://schemas.microsoft.com/office/drawing/2014/main" id="{82F4DF50-9A1D-424B-AAF6-1116AEA95CE2}"/>
                </a:ext>
              </a:extLst>
            </p:cNvPr>
            <p:cNvSpPr/>
            <p:nvPr/>
          </p:nvSpPr>
          <p:spPr>
            <a:xfrm>
              <a:off x="7370515" y="3209925"/>
              <a:ext cx="142909" cy="196583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지연 95">
              <a:extLst>
                <a:ext uri="{FF2B5EF4-FFF2-40B4-BE49-F238E27FC236}">
                  <a16:creationId xmlns:a16="http://schemas.microsoft.com/office/drawing/2014/main" id="{590BFBD9-1C34-4D35-A1B6-DDF3CB5D647B}"/>
                </a:ext>
              </a:extLst>
            </p:cNvPr>
            <p:cNvSpPr/>
            <p:nvPr/>
          </p:nvSpPr>
          <p:spPr>
            <a:xfrm>
              <a:off x="7632277" y="3836664"/>
              <a:ext cx="297089" cy="822212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순서도: 지연 96">
              <a:extLst>
                <a:ext uri="{FF2B5EF4-FFF2-40B4-BE49-F238E27FC236}">
                  <a16:creationId xmlns:a16="http://schemas.microsoft.com/office/drawing/2014/main" id="{085D669C-FF83-4195-834B-E3163DFAF6CD}"/>
                </a:ext>
              </a:extLst>
            </p:cNvPr>
            <p:cNvSpPr/>
            <p:nvPr/>
          </p:nvSpPr>
          <p:spPr>
            <a:xfrm rot="10800000">
              <a:off x="6921636" y="4070677"/>
              <a:ext cx="278550" cy="588198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순서도: 추출 97">
              <a:extLst>
                <a:ext uri="{FF2B5EF4-FFF2-40B4-BE49-F238E27FC236}">
                  <a16:creationId xmlns:a16="http://schemas.microsoft.com/office/drawing/2014/main" id="{35B62349-B4ED-4C45-838F-2AB1C71EA9EB}"/>
                </a:ext>
              </a:extLst>
            </p:cNvPr>
            <p:cNvSpPr/>
            <p:nvPr/>
          </p:nvSpPr>
          <p:spPr>
            <a:xfrm>
              <a:off x="6973117" y="4248948"/>
              <a:ext cx="980259" cy="684418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2CF4936-A49A-4E72-B0AA-B2A78FA768BB}"/>
              </a:ext>
            </a:extLst>
          </p:cNvPr>
          <p:cNvGrpSpPr>
            <a:grpSpLocks noChangeAspect="1"/>
          </p:cNvGrpSpPr>
          <p:nvPr/>
        </p:nvGrpSpPr>
        <p:grpSpPr>
          <a:xfrm>
            <a:off x="9889815" y="3585773"/>
            <a:ext cx="441388" cy="755227"/>
            <a:chOff x="5639297" y="2981325"/>
            <a:chExt cx="1442248" cy="2390027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8B5B74E-6330-4364-BBFC-BA7840525B04}"/>
                </a:ext>
              </a:extLst>
            </p:cNvPr>
            <p:cNvSpPr/>
            <p:nvPr/>
          </p:nvSpPr>
          <p:spPr>
            <a:xfrm>
              <a:off x="6811545" y="2981325"/>
              <a:ext cx="27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3DD0E50-403A-45F0-87FD-D408F16F9B20}"/>
                </a:ext>
              </a:extLst>
            </p:cNvPr>
            <p:cNvSpPr/>
            <p:nvPr/>
          </p:nvSpPr>
          <p:spPr>
            <a:xfrm>
              <a:off x="6091545" y="2981325"/>
              <a:ext cx="54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순서도: 다른 페이지 연결선 103">
              <a:extLst>
                <a:ext uri="{FF2B5EF4-FFF2-40B4-BE49-F238E27FC236}">
                  <a16:creationId xmlns:a16="http://schemas.microsoft.com/office/drawing/2014/main" id="{8373A31C-F10D-47A6-A94B-841757BE8BB8}"/>
                </a:ext>
              </a:extLst>
            </p:cNvPr>
            <p:cNvSpPr/>
            <p:nvPr/>
          </p:nvSpPr>
          <p:spPr>
            <a:xfrm>
              <a:off x="5641545" y="3312751"/>
              <a:ext cx="1440000" cy="540001"/>
            </a:xfrm>
            <a:prstGeom prst="flowChartOffpage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6A067EC-5C51-4CD4-9032-9A7CA0E74B68}"/>
                </a:ext>
              </a:extLst>
            </p:cNvPr>
            <p:cNvSpPr/>
            <p:nvPr/>
          </p:nvSpPr>
          <p:spPr>
            <a:xfrm>
              <a:off x="5641545" y="2981325"/>
              <a:ext cx="27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각 삼각형 105">
              <a:extLst>
                <a:ext uri="{FF2B5EF4-FFF2-40B4-BE49-F238E27FC236}">
                  <a16:creationId xmlns:a16="http://schemas.microsoft.com/office/drawing/2014/main" id="{9DBFCA75-EB39-42AE-B253-79E1124EC063}"/>
                </a:ext>
              </a:extLst>
            </p:cNvPr>
            <p:cNvSpPr/>
            <p:nvPr/>
          </p:nvSpPr>
          <p:spPr>
            <a:xfrm>
              <a:off x="6753308" y="3428704"/>
              <a:ext cx="175508" cy="185972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9B4B643-B9A7-4338-BC5D-7FE2F6C854CD}"/>
                </a:ext>
              </a:extLst>
            </p:cNvPr>
            <p:cNvSpPr/>
            <p:nvPr/>
          </p:nvSpPr>
          <p:spPr>
            <a:xfrm>
              <a:off x="5969778" y="3491207"/>
              <a:ext cx="841768" cy="1800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각 삼각형 108">
              <a:extLst>
                <a:ext uri="{FF2B5EF4-FFF2-40B4-BE49-F238E27FC236}">
                  <a16:creationId xmlns:a16="http://schemas.microsoft.com/office/drawing/2014/main" id="{62263686-413B-44F4-81FD-E366AB776CF9}"/>
                </a:ext>
              </a:extLst>
            </p:cNvPr>
            <p:cNvSpPr/>
            <p:nvPr/>
          </p:nvSpPr>
          <p:spPr>
            <a:xfrm flipH="1">
              <a:off x="5789777" y="3428704"/>
              <a:ext cx="180000" cy="185972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순서도: 다른 페이지 연결선 111">
              <a:extLst>
                <a:ext uri="{FF2B5EF4-FFF2-40B4-BE49-F238E27FC236}">
                  <a16:creationId xmlns:a16="http://schemas.microsoft.com/office/drawing/2014/main" id="{FD16E1D6-3C05-4713-93C6-01078D4A8D78}"/>
                </a:ext>
              </a:extLst>
            </p:cNvPr>
            <p:cNvSpPr/>
            <p:nvPr/>
          </p:nvSpPr>
          <p:spPr>
            <a:xfrm rot="10800000">
              <a:off x="5639297" y="4701000"/>
              <a:ext cx="1440000" cy="670352"/>
            </a:xfrm>
            <a:prstGeom prst="flowChartOffpage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5CA01C-9AA7-4D0F-A70F-DF950F5E02D1}"/>
              </a:ext>
            </a:extLst>
          </p:cNvPr>
          <p:cNvGrpSpPr>
            <a:grpSpLocks noChangeAspect="1"/>
          </p:cNvGrpSpPr>
          <p:nvPr/>
        </p:nvGrpSpPr>
        <p:grpSpPr>
          <a:xfrm>
            <a:off x="8836838" y="1520264"/>
            <a:ext cx="900000" cy="900000"/>
            <a:chOff x="5699947" y="2159728"/>
            <a:chExt cx="924366" cy="977144"/>
          </a:xfrm>
        </p:grpSpPr>
        <p:sp>
          <p:nvSpPr>
            <p:cNvPr id="2" name="순서도: 병합 1">
              <a:extLst>
                <a:ext uri="{FF2B5EF4-FFF2-40B4-BE49-F238E27FC236}">
                  <a16:creationId xmlns:a16="http://schemas.microsoft.com/office/drawing/2014/main" id="{492D7F53-22AF-40B4-8588-F7FF104FBF53}"/>
                </a:ext>
              </a:extLst>
            </p:cNvPr>
            <p:cNvSpPr/>
            <p:nvPr/>
          </p:nvSpPr>
          <p:spPr>
            <a:xfrm flipV="1">
              <a:off x="6091546" y="2159728"/>
              <a:ext cx="141138" cy="626297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병합 59">
              <a:extLst>
                <a:ext uri="{FF2B5EF4-FFF2-40B4-BE49-F238E27FC236}">
                  <a16:creationId xmlns:a16="http://schemas.microsoft.com/office/drawing/2014/main" id="{50F91DFC-0DB4-44DE-B7F2-EB304648006D}"/>
                </a:ext>
              </a:extLst>
            </p:cNvPr>
            <p:cNvSpPr/>
            <p:nvPr/>
          </p:nvSpPr>
          <p:spPr>
            <a:xfrm rot="720000" flipV="1">
              <a:off x="6293214" y="2193086"/>
              <a:ext cx="141138" cy="626297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병합 63">
              <a:extLst>
                <a:ext uri="{FF2B5EF4-FFF2-40B4-BE49-F238E27FC236}">
                  <a16:creationId xmlns:a16="http://schemas.microsoft.com/office/drawing/2014/main" id="{F5B63DE3-C8C1-4521-960B-F465226E4239}"/>
                </a:ext>
              </a:extLst>
            </p:cNvPr>
            <p:cNvSpPr/>
            <p:nvPr/>
          </p:nvSpPr>
          <p:spPr>
            <a:xfrm rot="20880000" flipV="1">
              <a:off x="5886842" y="2193086"/>
              <a:ext cx="141138" cy="626297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병합 64">
              <a:extLst>
                <a:ext uri="{FF2B5EF4-FFF2-40B4-BE49-F238E27FC236}">
                  <a16:creationId xmlns:a16="http://schemas.microsoft.com/office/drawing/2014/main" id="{293F102B-7428-49C1-8579-F8DB64659744}"/>
                </a:ext>
              </a:extLst>
            </p:cNvPr>
            <p:cNvSpPr/>
            <p:nvPr/>
          </p:nvSpPr>
          <p:spPr>
            <a:xfrm rot="1440000" flipV="1">
              <a:off x="6483175" y="2273073"/>
              <a:ext cx="141138" cy="626297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순서도: 병합 68">
              <a:extLst>
                <a:ext uri="{FF2B5EF4-FFF2-40B4-BE49-F238E27FC236}">
                  <a16:creationId xmlns:a16="http://schemas.microsoft.com/office/drawing/2014/main" id="{70C5F61F-7245-4321-80BE-F40ECBDCE4ED}"/>
                </a:ext>
              </a:extLst>
            </p:cNvPr>
            <p:cNvSpPr/>
            <p:nvPr/>
          </p:nvSpPr>
          <p:spPr>
            <a:xfrm rot="20160000" flipV="1">
              <a:off x="5699947" y="2273073"/>
              <a:ext cx="141138" cy="626297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166503B-FDDA-49A1-907C-19632CF2119C}"/>
                </a:ext>
              </a:extLst>
            </p:cNvPr>
            <p:cNvSpPr/>
            <p:nvPr/>
          </p:nvSpPr>
          <p:spPr>
            <a:xfrm>
              <a:off x="5824794" y="2628900"/>
              <a:ext cx="674642" cy="4785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BD4936A-0477-42C2-BB2C-0B42B49F8AEF}"/>
                </a:ext>
              </a:extLst>
            </p:cNvPr>
            <p:cNvSpPr/>
            <p:nvPr/>
          </p:nvSpPr>
          <p:spPr>
            <a:xfrm>
              <a:off x="5821875" y="2901000"/>
              <a:ext cx="674642" cy="2358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수동 연산 18">
              <a:extLst>
                <a:ext uri="{FF2B5EF4-FFF2-40B4-BE49-F238E27FC236}">
                  <a16:creationId xmlns:a16="http://schemas.microsoft.com/office/drawing/2014/main" id="{DD2099A3-4D96-4554-9CA9-9BA863F2BF83}"/>
                </a:ext>
              </a:extLst>
            </p:cNvPr>
            <p:cNvSpPr/>
            <p:nvPr/>
          </p:nvSpPr>
          <p:spPr>
            <a:xfrm rot="10800000">
              <a:off x="5821875" y="2716225"/>
              <a:ext cx="674641" cy="302711"/>
            </a:xfrm>
            <a:prstGeom prst="flowChartManualOpera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A323B75-5E89-4F80-A9D6-14F9AD3EC816}"/>
              </a:ext>
            </a:extLst>
          </p:cNvPr>
          <p:cNvGrpSpPr>
            <a:grpSpLocks noChangeAspect="1"/>
          </p:cNvGrpSpPr>
          <p:nvPr/>
        </p:nvGrpSpPr>
        <p:grpSpPr>
          <a:xfrm>
            <a:off x="8842171" y="523925"/>
            <a:ext cx="843423" cy="900000"/>
            <a:chOff x="5383759" y="3792044"/>
            <a:chExt cx="843423" cy="97598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A20CBC2-7A37-43A2-91DF-B7CF3924CBAF}"/>
                </a:ext>
              </a:extLst>
            </p:cNvPr>
            <p:cNvGrpSpPr/>
            <p:nvPr/>
          </p:nvGrpSpPr>
          <p:grpSpPr>
            <a:xfrm>
              <a:off x="5383759" y="4062476"/>
              <a:ext cx="843423" cy="705548"/>
              <a:chOff x="6053336" y="3147968"/>
              <a:chExt cx="843423" cy="70554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FA77049-96E5-4125-82D5-F21D9E9F1572}"/>
                  </a:ext>
                </a:extLst>
              </p:cNvPr>
              <p:cNvSpPr/>
              <p:nvPr/>
            </p:nvSpPr>
            <p:spPr>
              <a:xfrm>
                <a:off x="6280381" y="3147968"/>
                <a:ext cx="384950" cy="50448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4C7DCDE1-570C-4B02-B6D7-2365C8F77756}"/>
                  </a:ext>
                </a:extLst>
              </p:cNvPr>
              <p:cNvSpPr/>
              <p:nvPr/>
            </p:nvSpPr>
            <p:spPr>
              <a:xfrm rot="3600000">
                <a:off x="5954705" y="3313695"/>
                <a:ext cx="581370" cy="3841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12FEB369-B61F-4A97-BD08-6BD7EB0C16FC}"/>
                  </a:ext>
                </a:extLst>
              </p:cNvPr>
              <p:cNvSpPr/>
              <p:nvPr/>
            </p:nvSpPr>
            <p:spPr>
              <a:xfrm rot="-3600000">
                <a:off x="6414021" y="3313765"/>
                <a:ext cx="581370" cy="3841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수동 연산 21">
                <a:extLst>
                  <a:ext uri="{FF2B5EF4-FFF2-40B4-BE49-F238E27FC236}">
                    <a16:creationId xmlns:a16="http://schemas.microsoft.com/office/drawing/2014/main" id="{C7EA1D20-FFFC-42B0-8601-B3255045D74A}"/>
                  </a:ext>
                </a:extLst>
              </p:cNvPr>
              <p:cNvSpPr/>
              <p:nvPr/>
            </p:nvSpPr>
            <p:spPr>
              <a:xfrm rot="10800000">
                <a:off x="6232683" y="3349036"/>
                <a:ext cx="480346" cy="504480"/>
              </a:xfrm>
              <a:prstGeom prst="flowChartManualOperati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십자형 22">
              <a:extLst>
                <a:ext uri="{FF2B5EF4-FFF2-40B4-BE49-F238E27FC236}">
                  <a16:creationId xmlns:a16="http://schemas.microsoft.com/office/drawing/2014/main" id="{5113FE1B-5D33-4382-A95C-A3F22235F51F}"/>
                </a:ext>
              </a:extLst>
            </p:cNvPr>
            <p:cNvSpPr/>
            <p:nvPr/>
          </p:nvSpPr>
          <p:spPr>
            <a:xfrm>
              <a:off x="5659280" y="3792044"/>
              <a:ext cx="288000" cy="288000"/>
            </a:xfrm>
            <a:prstGeom prst="plus">
              <a:avLst>
                <a:gd name="adj" fmla="val 434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하트 83">
            <a:extLst>
              <a:ext uri="{FF2B5EF4-FFF2-40B4-BE49-F238E27FC236}">
                <a16:creationId xmlns:a16="http://schemas.microsoft.com/office/drawing/2014/main" id="{1A1C939F-D135-4988-90D0-175812196459}"/>
              </a:ext>
            </a:extLst>
          </p:cNvPr>
          <p:cNvSpPr/>
          <p:nvPr/>
        </p:nvSpPr>
        <p:spPr>
          <a:xfrm>
            <a:off x="11189040" y="2045823"/>
            <a:ext cx="180000" cy="18000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66B177B-EA13-4483-BBE2-DB7CE6196DD6}"/>
              </a:ext>
            </a:extLst>
          </p:cNvPr>
          <p:cNvGrpSpPr/>
          <p:nvPr/>
        </p:nvGrpSpPr>
        <p:grpSpPr>
          <a:xfrm rot="2700000">
            <a:off x="11241832" y="2363228"/>
            <a:ext cx="72000" cy="270000"/>
            <a:chOff x="2543380" y="2959100"/>
            <a:chExt cx="317500" cy="914400"/>
          </a:xfrm>
        </p:grpSpPr>
        <p:sp>
          <p:nvSpPr>
            <p:cNvPr id="86" name="화살표: 위쪽 85">
              <a:extLst>
                <a:ext uri="{FF2B5EF4-FFF2-40B4-BE49-F238E27FC236}">
                  <a16:creationId xmlns:a16="http://schemas.microsoft.com/office/drawing/2014/main" id="{6067CA2E-7503-4D74-9F4E-8BCD8234F148}"/>
                </a:ext>
              </a:extLst>
            </p:cNvPr>
            <p:cNvSpPr/>
            <p:nvPr/>
          </p:nvSpPr>
          <p:spPr>
            <a:xfrm>
              <a:off x="2622960" y="2959100"/>
              <a:ext cx="158340" cy="679450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화살표: 위쪽 86">
              <a:extLst>
                <a:ext uri="{FF2B5EF4-FFF2-40B4-BE49-F238E27FC236}">
                  <a16:creationId xmlns:a16="http://schemas.microsoft.com/office/drawing/2014/main" id="{99D3AF80-E821-482E-8A0F-A9812E52A2E0}"/>
                </a:ext>
              </a:extLst>
            </p:cNvPr>
            <p:cNvSpPr/>
            <p:nvPr/>
          </p:nvSpPr>
          <p:spPr>
            <a:xfrm>
              <a:off x="2670585" y="3194050"/>
              <a:ext cx="63090" cy="679450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화살표: 왼쪽/오른쪽 89">
              <a:extLst>
                <a:ext uri="{FF2B5EF4-FFF2-40B4-BE49-F238E27FC236}">
                  <a16:creationId xmlns:a16="http://schemas.microsoft.com/office/drawing/2014/main" id="{181E54FC-82EB-4C11-B714-8187726DB6E7}"/>
                </a:ext>
              </a:extLst>
            </p:cNvPr>
            <p:cNvSpPr/>
            <p:nvPr/>
          </p:nvSpPr>
          <p:spPr>
            <a:xfrm>
              <a:off x="2543380" y="3565525"/>
              <a:ext cx="317500" cy="14922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26A213-E992-44EB-9867-C4F0D07FB094}"/>
              </a:ext>
            </a:extLst>
          </p:cNvPr>
          <p:cNvGrpSpPr/>
          <p:nvPr/>
        </p:nvGrpSpPr>
        <p:grpSpPr>
          <a:xfrm>
            <a:off x="11122037" y="2763085"/>
            <a:ext cx="270000" cy="270000"/>
            <a:chOff x="2966463" y="5812750"/>
            <a:chExt cx="720000" cy="778250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F22BBE17-6722-4933-BD8D-EE764D3418A9}"/>
                </a:ext>
              </a:extLst>
            </p:cNvPr>
            <p:cNvGrpSpPr/>
            <p:nvPr/>
          </p:nvGrpSpPr>
          <p:grpSpPr>
            <a:xfrm>
              <a:off x="2966463" y="5871000"/>
              <a:ext cx="720000" cy="720000"/>
              <a:chOff x="2608003" y="3551400"/>
              <a:chExt cx="720000" cy="720000"/>
            </a:xfrm>
          </p:grpSpPr>
          <p:sp>
            <p:nvSpPr>
              <p:cNvPr id="101" name="막힌 원호 100">
                <a:extLst>
                  <a:ext uri="{FF2B5EF4-FFF2-40B4-BE49-F238E27FC236}">
                    <a16:creationId xmlns:a16="http://schemas.microsoft.com/office/drawing/2014/main" id="{A6C3A128-294A-48E4-913C-B7D12135172A}"/>
                  </a:ext>
                </a:extLst>
              </p:cNvPr>
              <p:cNvSpPr/>
              <p:nvPr/>
            </p:nvSpPr>
            <p:spPr>
              <a:xfrm>
                <a:off x="2608003" y="3551400"/>
                <a:ext cx="720000" cy="720000"/>
              </a:xfrm>
              <a:prstGeom prst="blockArc">
                <a:avLst>
                  <a:gd name="adj1" fmla="val 13831934"/>
                  <a:gd name="adj2" fmla="val 1486684"/>
                  <a:gd name="adj3" fmla="val 737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막힌 원호 106">
                <a:extLst>
                  <a:ext uri="{FF2B5EF4-FFF2-40B4-BE49-F238E27FC236}">
                    <a16:creationId xmlns:a16="http://schemas.microsoft.com/office/drawing/2014/main" id="{A2091956-76FA-4159-AC52-00E9EB5BBCE8}"/>
                  </a:ext>
                </a:extLst>
              </p:cNvPr>
              <p:cNvSpPr/>
              <p:nvPr/>
            </p:nvSpPr>
            <p:spPr>
              <a:xfrm>
                <a:off x="2788003" y="3731400"/>
                <a:ext cx="360000" cy="360000"/>
              </a:xfrm>
              <a:prstGeom prst="blockArc">
                <a:avLst>
                  <a:gd name="adj1" fmla="val 13831934"/>
                  <a:gd name="adj2" fmla="val 1486684"/>
                  <a:gd name="adj3" fmla="val 737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화살표: 톱니 모양의 오른쪽 98">
              <a:extLst>
                <a:ext uri="{FF2B5EF4-FFF2-40B4-BE49-F238E27FC236}">
                  <a16:creationId xmlns:a16="http://schemas.microsoft.com/office/drawing/2014/main" id="{0799C826-A89A-46D5-B887-FAA485303392}"/>
                </a:ext>
              </a:extLst>
            </p:cNvPr>
            <p:cNvSpPr/>
            <p:nvPr/>
          </p:nvSpPr>
          <p:spPr>
            <a:xfrm rot="18352414">
              <a:off x="3163686" y="6028750"/>
              <a:ext cx="540000" cy="108000"/>
            </a:xfrm>
            <a:prstGeom prst="notch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5DF9BBA-2071-44D1-B2C3-75186B5BA77A}"/>
              </a:ext>
            </a:extLst>
          </p:cNvPr>
          <p:cNvGrpSpPr/>
          <p:nvPr/>
        </p:nvGrpSpPr>
        <p:grpSpPr>
          <a:xfrm rot="-1800000">
            <a:off x="11189039" y="3126388"/>
            <a:ext cx="180000" cy="180000"/>
            <a:chOff x="2825750" y="2766479"/>
            <a:chExt cx="901951" cy="929930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45E2E5D-B44B-4A9F-83C2-71DE44422810}"/>
                </a:ext>
              </a:extLst>
            </p:cNvPr>
            <p:cNvSpPr/>
            <p:nvPr/>
          </p:nvSpPr>
          <p:spPr>
            <a:xfrm>
              <a:off x="2825750" y="3321050"/>
              <a:ext cx="72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BD67AE2-1376-43DA-808F-324607D51FF3}"/>
                </a:ext>
              </a:extLst>
            </p:cNvPr>
            <p:cNvSpPr/>
            <p:nvPr/>
          </p:nvSpPr>
          <p:spPr>
            <a:xfrm>
              <a:off x="3185750" y="3321050"/>
              <a:ext cx="54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917138F-8652-4351-B83D-F1F4FF23D00D}"/>
                </a:ext>
              </a:extLst>
            </p:cNvPr>
            <p:cNvSpPr/>
            <p:nvPr/>
          </p:nvSpPr>
          <p:spPr>
            <a:xfrm>
              <a:off x="3365750" y="2766481"/>
              <a:ext cx="36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각 삼각형 115">
              <a:extLst>
                <a:ext uri="{FF2B5EF4-FFF2-40B4-BE49-F238E27FC236}">
                  <a16:creationId xmlns:a16="http://schemas.microsoft.com/office/drawing/2014/main" id="{D005DE6D-7092-4260-8E8B-7B815B83A0E5}"/>
                </a:ext>
              </a:extLst>
            </p:cNvPr>
            <p:cNvSpPr/>
            <p:nvPr/>
          </p:nvSpPr>
          <p:spPr>
            <a:xfrm rot="10800000">
              <a:off x="3238499" y="2766479"/>
              <a:ext cx="142435" cy="8530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각 삼각형 116">
              <a:extLst>
                <a:ext uri="{FF2B5EF4-FFF2-40B4-BE49-F238E27FC236}">
                  <a16:creationId xmlns:a16="http://schemas.microsoft.com/office/drawing/2014/main" id="{9AE125BD-93F6-4E85-890C-C97F91B04AB2}"/>
                </a:ext>
              </a:extLst>
            </p:cNvPr>
            <p:cNvSpPr/>
            <p:nvPr/>
          </p:nvSpPr>
          <p:spPr>
            <a:xfrm rot="16200000">
              <a:off x="2841334" y="3083625"/>
              <a:ext cx="853021" cy="31268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3FE3183-7F22-4CF9-A46F-5ED2ADADF500}"/>
                </a:ext>
              </a:extLst>
            </p:cNvPr>
            <p:cNvSpPr/>
            <p:nvPr/>
          </p:nvSpPr>
          <p:spPr>
            <a:xfrm>
              <a:off x="2825750" y="3501050"/>
              <a:ext cx="901951" cy="1953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79D9924-AA6A-4DF0-9953-5B6EA988588A}"/>
              </a:ext>
            </a:extLst>
          </p:cNvPr>
          <p:cNvSpPr txBox="1"/>
          <p:nvPr/>
        </p:nvSpPr>
        <p:spPr>
          <a:xfrm>
            <a:off x="899160" y="4421383"/>
            <a:ext cx="1013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고유 능력</a:t>
            </a:r>
            <a:endParaRPr lang="en-US" altLang="ko-KR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18BC41-CDA2-4DED-A07A-FCE965E43559}"/>
              </a:ext>
            </a:extLst>
          </p:cNvPr>
          <p:cNvSpPr txBox="1"/>
          <p:nvPr/>
        </p:nvSpPr>
        <p:spPr>
          <a:xfrm>
            <a:off x="899160" y="464555"/>
            <a:ext cx="1013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기물 이름</a:t>
            </a:r>
            <a:endParaRPr lang="en-US" altLang="ko-KR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F82390A-41E3-4271-A7EA-777CCE88CE79}"/>
              </a:ext>
            </a:extLst>
          </p:cNvPr>
          <p:cNvSpPr txBox="1"/>
          <p:nvPr/>
        </p:nvSpPr>
        <p:spPr>
          <a:xfrm>
            <a:off x="4018077" y="4035852"/>
            <a:ext cx="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001CE33-206F-456D-B686-A3E0CBA84EDB}"/>
              </a:ext>
            </a:extLst>
          </p:cNvPr>
          <p:cNvSpPr txBox="1"/>
          <p:nvPr/>
        </p:nvSpPr>
        <p:spPr>
          <a:xfrm>
            <a:off x="4033412" y="4395852"/>
            <a:ext cx="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FFD9664-2D83-42E1-9CCD-C4F7830742ED}"/>
              </a:ext>
            </a:extLst>
          </p:cNvPr>
          <p:cNvSpPr txBox="1"/>
          <p:nvPr/>
        </p:nvSpPr>
        <p:spPr>
          <a:xfrm>
            <a:off x="4018077" y="4767453"/>
            <a:ext cx="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F975973-5AB4-41AD-AA38-ECEA0E3CD811}"/>
              </a:ext>
            </a:extLst>
          </p:cNvPr>
          <p:cNvSpPr txBox="1"/>
          <p:nvPr/>
        </p:nvSpPr>
        <p:spPr>
          <a:xfrm>
            <a:off x="4028613" y="5118817"/>
            <a:ext cx="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9DB7EF0-2B02-41FB-91D8-8D413411A342}"/>
              </a:ext>
            </a:extLst>
          </p:cNvPr>
          <p:cNvSpPr txBox="1"/>
          <p:nvPr/>
        </p:nvSpPr>
        <p:spPr>
          <a:xfrm>
            <a:off x="3317124" y="729152"/>
            <a:ext cx="747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기물 클래스</a:t>
            </a:r>
            <a:endParaRPr lang="en-US" altLang="ko-KR" sz="8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B42AA37-C44D-4C9B-B257-054444CCFC6A}"/>
              </a:ext>
            </a:extLst>
          </p:cNvPr>
          <p:cNvGrpSpPr/>
          <p:nvPr/>
        </p:nvGrpSpPr>
        <p:grpSpPr>
          <a:xfrm>
            <a:off x="3421358" y="483990"/>
            <a:ext cx="181685" cy="264653"/>
            <a:chOff x="5670339" y="1442460"/>
            <a:chExt cx="1855992" cy="2038775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25F3FDCE-F835-4066-8772-7F56D84EC290}"/>
                </a:ext>
              </a:extLst>
            </p:cNvPr>
            <p:cNvSpPr/>
            <p:nvPr/>
          </p:nvSpPr>
          <p:spPr>
            <a:xfrm>
              <a:off x="5670339" y="1520265"/>
              <a:ext cx="656859" cy="1960970"/>
            </a:xfrm>
            <a:custGeom>
              <a:avLst/>
              <a:gdLst>
                <a:gd name="connsiteX0" fmla="*/ 1257300 w 1257300"/>
                <a:gd name="connsiteY0" fmla="*/ 0 h 1694023"/>
                <a:gd name="connsiteX1" fmla="*/ 594360 w 1257300"/>
                <a:gd name="connsiteY1" fmla="*/ 1653540 h 1694023"/>
                <a:gd name="connsiteX2" fmla="*/ 0 w 1257300"/>
                <a:gd name="connsiteY2" fmla="*/ 1150620 h 169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1694023">
                  <a:moveTo>
                    <a:pt x="1257300" y="0"/>
                  </a:moveTo>
                  <a:cubicBezTo>
                    <a:pt x="1030605" y="730885"/>
                    <a:pt x="803910" y="1461770"/>
                    <a:pt x="594360" y="1653540"/>
                  </a:cubicBezTo>
                  <a:cubicBezTo>
                    <a:pt x="384810" y="1845310"/>
                    <a:pt x="80010" y="1301750"/>
                    <a:pt x="0" y="115062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2F0EEC3-EADF-4F48-885D-ABDB3CF32B96}"/>
                </a:ext>
              </a:extLst>
            </p:cNvPr>
            <p:cNvSpPr/>
            <p:nvPr/>
          </p:nvSpPr>
          <p:spPr>
            <a:xfrm>
              <a:off x="5815751" y="1442460"/>
              <a:ext cx="1710580" cy="869178"/>
            </a:xfrm>
            <a:custGeom>
              <a:avLst/>
              <a:gdLst>
                <a:gd name="connsiteX0" fmla="*/ 396240 w 1710580"/>
                <a:gd name="connsiteY0" fmla="*/ 108443 h 869178"/>
                <a:gd name="connsiteX1" fmla="*/ 1676400 w 1710580"/>
                <a:gd name="connsiteY1" fmla="*/ 62723 h 869178"/>
                <a:gd name="connsiteX2" fmla="*/ 1226820 w 1710580"/>
                <a:gd name="connsiteY2" fmla="*/ 855203 h 869178"/>
                <a:gd name="connsiteX3" fmla="*/ 0 w 1710580"/>
                <a:gd name="connsiteY3" fmla="*/ 550403 h 8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0580" h="869178">
                  <a:moveTo>
                    <a:pt x="396240" y="108443"/>
                  </a:moveTo>
                  <a:cubicBezTo>
                    <a:pt x="967105" y="23353"/>
                    <a:pt x="1537970" y="-61737"/>
                    <a:pt x="1676400" y="62723"/>
                  </a:cubicBezTo>
                  <a:cubicBezTo>
                    <a:pt x="1814830" y="187183"/>
                    <a:pt x="1506220" y="773923"/>
                    <a:pt x="1226820" y="855203"/>
                  </a:cubicBezTo>
                  <a:cubicBezTo>
                    <a:pt x="947420" y="936483"/>
                    <a:pt x="236220" y="640573"/>
                    <a:pt x="0" y="5504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E06CE18-D880-49FB-AC33-1956B06F9796}"/>
              </a:ext>
            </a:extLst>
          </p:cNvPr>
          <p:cNvGrpSpPr>
            <a:grpSpLocks noChangeAspect="1"/>
          </p:cNvGrpSpPr>
          <p:nvPr/>
        </p:nvGrpSpPr>
        <p:grpSpPr>
          <a:xfrm>
            <a:off x="3826995" y="473016"/>
            <a:ext cx="201618" cy="267984"/>
            <a:chOff x="5419239" y="2733395"/>
            <a:chExt cx="1587798" cy="2232088"/>
          </a:xfrm>
          <a:solidFill>
            <a:schemeClr val="tx1"/>
          </a:solidFill>
        </p:grpSpPr>
        <p:sp>
          <p:nvSpPr>
            <p:cNvPr id="126" name="직각 삼각형 125">
              <a:extLst>
                <a:ext uri="{FF2B5EF4-FFF2-40B4-BE49-F238E27FC236}">
                  <a16:creationId xmlns:a16="http://schemas.microsoft.com/office/drawing/2014/main" id="{12A9E4CD-E575-495F-B9E3-B52761D46B6E}"/>
                </a:ext>
              </a:extLst>
            </p:cNvPr>
            <p:cNvSpPr/>
            <p:nvPr/>
          </p:nvSpPr>
          <p:spPr>
            <a:xfrm rot="16200000">
              <a:off x="5579379" y="3911789"/>
              <a:ext cx="1335858" cy="77153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부분 원형 126">
              <a:extLst>
                <a:ext uri="{FF2B5EF4-FFF2-40B4-BE49-F238E27FC236}">
                  <a16:creationId xmlns:a16="http://schemas.microsoft.com/office/drawing/2014/main" id="{42318E73-C333-495A-97F1-B168D6A2916B}"/>
                </a:ext>
              </a:extLst>
            </p:cNvPr>
            <p:cNvSpPr/>
            <p:nvPr/>
          </p:nvSpPr>
          <p:spPr>
            <a:xfrm>
              <a:off x="6033003" y="3246714"/>
              <a:ext cx="971550" cy="1050839"/>
            </a:xfrm>
            <a:prstGeom prst="pie">
              <a:avLst>
                <a:gd name="adj1" fmla="val 14520636"/>
                <a:gd name="adj2" fmla="val 54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5EC9BBD-A275-4D4D-BF4F-99048D149B2B}"/>
                </a:ext>
              </a:extLst>
            </p:cNvPr>
            <p:cNvSpPr/>
            <p:nvPr/>
          </p:nvSpPr>
          <p:spPr>
            <a:xfrm>
              <a:off x="6521262" y="3716516"/>
              <a:ext cx="485775" cy="124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각 삼각형 128">
              <a:extLst>
                <a:ext uri="{FF2B5EF4-FFF2-40B4-BE49-F238E27FC236}">
                  <a16:creationId xmlns:a16="http://schemas.microsoft.com/office/drawing/2014/main" id="{41D9678A-CB0F-45A0-9A44-A82080BD5A80}"/>
                </a:ext>
              </a:extLst>
            </p:cNvPr>
            <p:cNvSpPr/>
            <p:nvPr/>
          </p:nvSpPr>
          <p:spPr>
            <a:xfrm rot="14114397">
              <a:off x="5771741" y="3045272"/>
              <a:ext cx="385189" cy="109019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405F5C7-4DED-49F9-BB91-C80A2278D903}"/>
                </a:ext>
              </a:extLst>
            </p:cNvPr>
            <p:cNvSpPr/>
            <p:nvPr/>
          </p:nvSpPr>
          <p:spPr>
            <a:xfrm rot="14114397">
              <a:off x="6050523" y="3203454"/>
              <a:ext cx="473028" cy="1313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각 삼각형 130">
              <a:extLst>
                <a:ext uri="{FF2B5EF4-FFF2-40B4-BE49-F238E27FC236}">
                  <a16:creationId xmlns:a16="http://schemas.microsoft.com/office/drawing/2014/main" id="{6A17C25D-F4D2-469B-8863-0AD942918A41}"/>
                </a:ext>
              </a:extLst>
            </p:cNvPr>
            <p:cNvSpPr/>
            <p:nvPr/>
          </p:nvSpPr>
          <p:spPr>
            <a:xfrm rot="14114397" flipV="1">
              <a:off x="5966651" y="2920845"/>
              <a:ext cx="624356" cy="2494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순서도: 수동 입력 131">
              <a:extLst>
                <a:ext uri="{FF2B5EF4-FFF2-40B4-BE49-F238E27FC236}">
                  <a16:creationId xmlns:a16="http://schemas.microsoft.com/office/drawing/2014/main" id="{6AAA41DA-6B18-4B06-B054-5045A248808E}"/>
                </a:ext>
              </a:extLst>
            </p:cNvPr>
            <p:cNvSpPr/>
            <p:nvPr/>
          </p:nvSpPr>
          <p:spPr>
            <a:xfrm rot="3519313">
              <a:off x="6128418" y="3318524"/>
              <a:ext cx="1232516" cy="453479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부분 원형 132">
              <a:extLst>
                <a:ext uri="{FF2B5EF4-FFF2-40B4-BE49-F238E27FC236}">
                  <a16:creationId xmlns:a16="http://schemas.microsoft.com/office/drawing/2014/main" id="{29CA7FEA-FBEE-4B33-A646-12A160242A98}"/>
                </a:ext>
              </a:extLst>
            </p:cNvPr>
            <p:cNvSpPr/>
            <p:nvPr/>
          </p:nvSpPr>
          <p:spPr>
            <a:xfrm rot="16596932">
              <a:off x="5513984" y="3508150"/>
              <a:ext cx="512811" cy="633190"/>
            </a:xfrm>
            <a:prstGeom prst="pie">
              <a:avLst>
                <a:gd name="adj1" fmla="val 2113909"/>
                <a:gd name="adj2" fmla="val 125215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3BD84DF-AF47-4818-B8A0-516486B3DC44}"/>
              </a:ext>
            </a:extLst>
          </p:cNvPr>
          <p:cNvGrpSpPr>
            <a:grpSpLocks noChangeAspect="1"/>
          </p:cNvGrpSpPr>
          <p:nvPr/>
        </p:nvGrpSpPr>
        <p:grpSpPr>
          <a:xfrm>
            <a:off x="4059525" y="488814"/>
            <a:ext cx="155217" cy="265580"/>
            <a:chOff x="5639297" y="2981325"/>
            <a:chExt cx="1442248" cy="2390027"/>
          </a:xfrm>
          <a:solidFill>
            <a:schemeClr val="tx1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1DE89F8-0D81-402D-B329-C02404E6CB91}"/>
                </a:ext>
              </a:extLst>
            </p:cNvPr>
            <p:cNvSpPr/>
            <p:nvPr/>
          </p:nvSpPr>
          <p:spPr>
            <a:xfrm>
              <a:off x="6811545" y="2981325"/>
              <a:ext cx="270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20FA03F1-C399-4CF6-8F14-34AB4360F65B}"/>
                </a:ext>
              </a:extLst>
            </p:cNvPr>
            <p:cNvSpPr/>
            <p:nvPr/>
          </p:nvSpPr>
          <p:spPr>
            <a:xfrm>
              <a:off x="6091545" y="2981325"/>
              <a:ext cx="540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다른 페이지 연결선 136">
              <a:extLst>
                <a:ext uri="{FF2B5EF4-FFF2-40B4-BE49-F238E27FC236}">
                  <a16:creationId xmlns:a16="http://schemas.microsoft.com/office/drawing/2014/main" id="{3EF0FE38-272C-4611-9832-6E7C23B441D7}"/>
                </a:ext>
              </a:extLst>
            </p:cNvPr>
            <p:cNvSpPr/>
            <p:nvPr/>
          </p:nvSpPr>
          <p:spPr>
            <a:xfrm>
              <a:off x="5641545" y="3312751"/>
              <a:ext cx="1440000" cy="540001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14C7826-2C3B-4097-BE35-12C7D9C3F655}"/>
                </a:ext>
              </a:extLst>
            </p:cNvPr>
            <p:cNvSpPr/>
            <p:nvPr/>
          </p:nvSpPr>
          <p:spPr>
            <a:xfrm>
              <a:off x="5641545" y="2981325"/>
              <a:ext cx="270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각 삼각형 138">
              <a:extLst>
                <a:ext uri="{FF2B5EF4-FFF2-40B4-BE49-F238E27FC236}">
                  <a16:creationId xmlns:a16="http://schemas.microsoft.com/office/drawing/2014/main" id="{FFE01CCE-BA0E-42FF-8FCA-5BDD93A6CB9D}"/>
                </a:ext>
              </a:extLst>
            </p:cNvPr>
            <p:cNvSpPr/>
            <p:nvPr/>
          </p:nvSpPr>
          <p:spPr>
            <a:xfrm>
              <a:off x="6753308" y="3428704"/>
              <a:ext cx="175508" cy="18597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4855BEB-419F-4E38-8F85-75AE870C07A1}"/>
                </a:ext>
              </a:extLst>
            </p:cNvPr>
            <p:cNvSpPr/>
            <p:nvPr/>
          </p:nvSpPr>
          <p:spPr>
            <a:xfrm>
              <a:off x="5969778" y="3491207"/>
              <a:ext cx="841768" cy="180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각 삼각형 140">
              <a:extLst>
                <a:ext uri="{FF2B5EF4-FFF2-40B4-BE49-F238E27FC236}">
                  <a16:creationId xmlns:a16="http://schemas.microsoft.com/office/drawing/2014/main" id="{44C8BC11-E788-4BD2-BA6D-E8913788CD34}"/>
                </a:ext>
              </a:extLst>
            </p:cNvPr>
            <p:cNvSpPr/>
            <p:nvPr/>
          </p:nvSpPr>
          <p:spPr>
            <a:xfrm flipH="1">
              <a:off x="5789777" y="3428704"/>
              <a:ext cx="180000" cy="18597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순서도: 다른 페이지 연결선 141">
              <a:extLst>
                <a:ext uri="{FF2B5EF4-FFF2-40B4-BE49-F238E27FC236}">
                  <a16:creationId xmlns:a16="http://schemas.microsoft.com/office/drawing/2014/main" id="{DEEAB8CD-46ED-432B-9325-5D9E91CC0D61}"/>
                </a:ext>
              </a:extLst>
            </p:cNvPr>
            <p:cNvSpPr/>
            <p:nvPr/>
          </p:nvSpPr>
          <p:spPr>
            <a:xfrm rot="10800000">
              <a:off x="5639297" y="4701000"/>
              <a:ext cx="1440000" cy="670352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934ECABD-6EB9-456C-AEAC-A4AE48ECA994}"/>
              </a:ext>
            </a:extLst>
          </p:cNvPr>
          <p:cNvSpPr txBox="1"/>
          <p:nvPr/>
        </p:nvSpPr>
        <p:spPr>
          <a:xfrm>
            <a:off x="2887242" y="3989949"/>
            <a:ext cx="85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기물 능력치</a:t>
            </a:r>
            <a:endParaRPr lang="en-US" altLang="ko-KR" sz="800" dirty="0"/>
          </a:p>
          <a:p>
            <a:r>
              <a:rPr lang="en-US" altLang="ko-KR" sz="800" dirty="0"/>
              <a:t>(1~12)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8BB8D5A-3749-40AD-BBC7-1468BCF0EC49}"/>
              </a:ext>
            </a:extLst>
          </p:cNvPr>
          <p:cNvGrpSpPr/>
          <p:nvPr/>
        </p:nvGrpSpPr>
        <p:grpSpPr>
          <a:xfrm>
            <a:off x="7505972" y="633344"/>
            <a:ext cx="588329" cy="803115"/>
            <a:chOff x="5670339" y="1442460"/>
            <a:chExt cx="1855992" cy="2038775"/>
          </a:xfrm>
        </p:grpSpPr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DED2EEB3-093E-467A-B374-A847BDD73912}"/>
                </a:ext>
              </a:extLst>
            </p:cNvPr>
            <p:cNvSpPr/>
            <p:nvPr/>
          </p:nvSpPr>
          <p:spPr>
            <a:xfrm>
              <a:off x="5670339" y="1520265"/>
              <a:ext cx="656859" cy="1960970"/>
            </a:xfrm>
            <a:custGeom>
              <a:avLst/>
              <a:gdLst>
                <a:gd name="connsiteX0" fmla="*/ 1257300 w 1257300"/>
                <a:gd name="connsiteY0" fmla="*/ 0 h 1694023"/>
                <a:gd name="connsiteX1" fmla="*/ 594360 w 1257300"/>
                <a:gd name="connsiteY1" fmla="*/ 1653540 h 1694023"/>
                <a:gd name="connsiteX2" fmla="*/ 0 w 1257300"/>
                <a:gd name="connsiteY2" fmla="*/ 1150620 h 169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1694023">
                  <a:moveTo>
                    <a:pt x="1257300" y="0"/>
                  </a:moveTo>
                  <a:cubicBezTo>
                    <a:pt x="1030605" y="730885"/>
                    <a:pt x="803910" y="1461770"/>
                    <a:pt x="594360" y="1653540"/>
                  </a:cubicBezTo>
                  <a:cubicBezTo>
                    <a:pt x="384810" y="1845310"/>
                    <a:pt x="80010" y="1301750"/>
                    <a:pt x="0" y="1150620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92A7EAF5-6EC7-46C8-93EC-3AAC87118AFC}"/>
                </a:ext>
              </a:extLst>
            </p:cNvPr>
            <p:cNvSpPr/>
            <p:nvPr/>
          </p:nvSpPr>
          <p:spPr>
            <a:xfrm>
              <a:off x="5815751" y="1442460"/>
              <a:ext cx="1710580" cy="869178"/>
            </a:xfrm>
            <a:custGeom>
              <a:avLst/>
              <a:gdLst>
                <a:gd name="connsiteX0" fmla="*/ 396240 w 1710580"/>
                <a:gd name="connsiteY0" fmla="*/ 108443 h 869178"/>
                <a:gd name="connsiteX1" fmla="*/ 1676400 w 1710580"/>
                <a:gd name="connsiteY1" fmla="*/ 62723 h 869178"/>
                <a:gd name="connsiteX2" fmla="*/ 1226820 w 1710580"/>
                <a:gd name="connsiteY2" fmla="*/ 855203 h 869178"/>
                <a:gd name="connsiteX3" fmla="*/ 0 w 1710580"/>
                <a:gd name="connsiteY3" fmla="*/ 550403 h 8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0580" h="869178">
                  <a:moveTo>
                    <a:pt x="396240" y="108443"/>
                  </a:moveTo>
                  <a:cubicBezTo>
                    <a:pt x="967105" y="23353"/>
                    <a:pt x="1537970" y="-61737"/>
                    <a:pt x="1676400" y="62723"/>
                  </a:cubicBezTo>
                  <a:cubicBezTo>
                    <a:pt x="1814830" y="187183"/>
                    <a:pt x="1506220" y="773923"/>
                    <a:pt x="1226820" y="855203"/>
                  </a:cubicBezTo>
                  <a:cubicBezTo>
                    <a:pt x="947420" y="936483"/>
                    <a:pt x="236220" y="640573"/>
                    <a:pt x="0" y="55040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7C7EC2A2-C554-4D24-9463-36C3BBEAB2C6}"/>
              </a:ext>
            </a:extLst>
          </p:cNvPr>
          <p:cNvSpPr txBox="1"/>
          <p:nvPr/>
        </p:nvSpPr>
        <p:spPr>
          <a:xfrm>
            <a:off x="9573302" y="635523"/>
            <a:ext cx="990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기물</a:t>
            </a:r>
            <a:r>
              <a:rPr lang="en-US" altLang="ko-KR" sz="800" dirty="0"/>
              <a:t> </a:t>
            </a:r>
            <a:r>
              <a:rPr lang="ko-KR" altLang="en-US" sz="800" dirty="0"/>
              <a:t>클래스</a:t>
            </a:r>
            <a:r>
              <a:rPr lang="en-US" altLang="ko-KR" sz="800" dirty="0"/>
              <a:t> </a:t>
            </a:r>
            <a:r>
              <a:rPr lang="ko-KR" altLang="en-US" sz="800" dirty="0"/>
              <a:t>문양</a:t>
            </a:r>
            <a:endParaRPr lang="en-US" altLang="ko-KR" sz="8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C2BED06-7CAA-481A-B252-1831FFCC8EE7}"/>
              </a:ext>
            </a:extLst>
          </p:cNvPr>
          <p:cNvSpPr txBox="1"/>
          <p:nvPr/>
        </p:nvSpPr>
        <p:spPr>
          <a:xfrm>
            <a:off x="7652094" y="1444927"/>
            <a:ext cx="990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프로모션 기물</a:t>
            </a:r>
            <a:endParaRPr lang="en-US" altLang="ko-KR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D7D24D2-909B-4B0A-B502-8C58B79AF5D0}"/>
              </a:ext>
            </a:extLst>
          </p:cNvPr>
          <p:cNvSpPr txBox="1"/>
          <p:nvPr/>
        </p:nvSpPr>
        <p:spPr>
          <a:xfrm>
            <a:off x="3555092" y="5437687"/>
            <a:ext cx="108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HP/ATK/RAN/SPD</a:t>
            </a:r>
          </a:p>
        </p:txBody>
      </p:sp>
    </p:spTree>
    <p:extLst>
      <p:ext uri="{BB962C8B-B14F-4D97-AF65-F5344CB8AC3E}">
        <p14:creationId xmlns:p14="http://schemas.microsoft.com/office/powerpoint/2010/main" val="15902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BA502A-3C81-4916-92C6-A4C67F6D17DF}"/>
              </a:ext>
            </a:extLst>
          </p:cNvPr>
          <p:cNvGrpSpPr/>
          <p:nvPr/>
        </p:nvGrpSpPr>
        <p:grpSpPr>
          <a:xfrm>
            <a:off x="848519" y="321678"/>
            <a:ext cx="847463" cy="789549"/>
            <a:chOff x="7594383" y="492322"/>
            <a:chExt cx="847463" cy="78954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A301913-D799-4304-9AF0-970818C7C5A7}"/>
                </a:ext>
              </a:extLst>
            </p:cNvPr>
            <p:cNvGrpSpPr/>
            <p:nvPr/>
          </p:nvGrpSpPr>
          <p:grpSpPr>
            <a:xfrm>
              <a:off x="7594383" y="492322"/>
              <a:ext cx="198650" cy="767776"/>
              <a:chOff x="7430639" y="773304"/>
              <a:chExt cx="372997" cy="486793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B996D6BD-1F72-4F21-8D65-71A9D9892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0639" y="773304"/>
                <a:ext cx="0" cy="4867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7485A5FD-FDE0-45D0-B656-554CBB1DB5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34116" y="799742"/>
                <a:ext cx="369520" cy="4563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5C13C402-54DF-4568-BC68-0B75BE685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3853" y="1020012"/>
                <a:ext cx="173578" cy="2164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4A9E5B2B-8A59-4604-A16E-639544F77D66}"/>
                </a:ext>
              </a:extLst>
            </p:cNvPr>
            <p:cNvSpPr/>
            <p:nvPr/>
          </p:nvSpPr>
          <p:spPr>
            <a:xfrm>
              <a:off x="7762658" y="883402"/>
              <a:ext cx="679188" cy="398469"/>
            </a:xfrm>
            <a:custGeom>
              <a:avLst/>
              <a:gdLst>
                <a:gd name="connsiteX0" fmla="*/ 115021 w 1821901"/>
                <a:gd name="connsiteY0" fmla="*/ 353437 h 1466869"/>
                <a:gd name="connsiteX1" fmla="*/ 183601 w 1821901"/>
                <a:gd name="connsiteY1" fmla="*/ 162937 h 1466869"/>
                <a:gd name="connsiteX2" fmla="*/ 46441 w 1821901"/>
                <a:gd name="connsiteY2" fmla="*/ 1229737 h 1466869"/>
                <a:gd name="connsiteX3" fmla="*/ 8341 w 1821901"/>
                <a:gd name="connsiteY3" fmla="*/ 1237357 h 1466869"/>
                <a:gd name="connsiteX4" fmla="*/ 191221 w 1821901"/>
                <a:gd name="connsiteY4" fmla="*/ 1130677 h 1466869"/>
                <a:gd name="connsiteX5" fmla="*/ 473161 w 1821901"/>
                <a:gd name="connsiteY5" fmla="*/ 300097 h 1466869"/>
                <a:gd name="connsiteX6" fmla="*/ 572221 w 1821901"/>
                <a:gd name="connsiteY6" fmla="*/ 56257 h 1466869"/>
                <a:gd name="connsiteX7" fmla="*/ 488401 w 1821901"/>
                <a:gd name="connsiteY7" fmla="*/ 1283077 h 1466869"/>
                <a:gd name="connsiteX8" fmla="*/ 450301 w 1821901"/>
                <a:gd name="connsiteY8" fmla="*/ 1229737 h 1466869"/>
                <a:gd name="connsiteX9" fmla="*/ 777961 w 1821901"/>
                <a:gd name="connsiteY9" fmla="*/ 71497 h 1466869"/>
                <a:gd name="connsiteX10" fmla="*/ 800821 w 1821901"/>
                <a:gd name="connsiteY10" fmla="*/ 1351657 h 1466869"/>
                <a:gd name="connsiteX11" fmla="*/ 717001 w 1821901"/>
                <a:gd name="connsiteY11" fmla="*/ 1321177 h 1466869"/>
                <a:gd name="connsiteX12" fmla="*/ 915121 w 1821901"/>
                <a:gd name="connsiteY12" fmla="*/ 1206877 h 1466869"/>
                <a:gd name="connsiteX13" fmla="*/ 1326601 w 1821901"/>
                <a:gd name="connsiteY13" fmla="*/ 239137 h 1466869"/>
                <a:gd name="connsiteX14" fmla="*/ 1303741 w 1821901"/>
                <a:gd name="connsiteY14" fmla="*/ 94357 h 1466869"/>
                <a:gd name="connsiteX15" fmla="*/ 1280881 w 1821901"/>
                <a:gd name="connsiteY15" fmla="*/ 703957 h 1466869"/>
                <a:gd name="connsiteX16" fmla="*/ 1029421 w 1821901"/>
                <a:gd name="connsiteY16" fmla="*/ 711577 h 1466869"/>
                <a:gd name="connsiteX17" fmla="*/ 1006561 w 1821901"/>
                <a:gd name="connsiteY17" fmla="*/ 307717 h 1466869"/>
                <a:gd name="connsiteX18" fmla="*/ 1303741 w 1821901"/>
                <a:gd name="connsiteY18" fmla="*/ 315337 h 1466869"/>
                <a:gd name="connsiteX19" fmla="*/ 1258021 w 1821901"/>
                <a:gd name="connsiteY19" fmla="*/ 1374517 h 1466869"/>
                <a:gd name="connsiteX20" fmla="*/ 1067521 w 1821901"/>
                <a:gd name="connsiteY20" fmla="*/ 1382137 h 1466869"/>
                <a:gd name="connsiteX21" fmla="*/ 1021801 w 1821901"/>
                <a:gd name="connsiteY21" fmla="*/ 1107817 h 1466869"/>
                <a:gd name="connsiteX22" fmla="*/ 1821901 w 1821901"/>
                <a:gd name="connsiteY22" fmla="*/ 863977 h 146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1901" h="1466869">
                  <a:moveTo>
                    <a:pt x="115021" y="353437"/>
                  </a:moveTo>
                  <a:cubicBezTo>
                    <a:pt x="155026" y="185162"/>
                    <a:pt x="195031" y="16887"/>
                    <a:pt x="183601" y="162937"/>
                  </a:cubicBezTo>
                  <a:cubicBezTo>
                    <a:pt x="172171" y="308987"/>
                    <a:pt x="75651" y="1050667"/>
                    <a:pt x="46441" y="1229737"/>
                  </a:cubicBezTo>
                  <a:cubicBezTo>
                    <a:pt x="17231" y="1408807"/>
                    <a:pt x="-15789" y="1253867"/>
                    <a:pt x="8341" y="1237357"/>
                  </a:cubicBezTo>
                  <a:cubicBezTo>
                    <a:pt x="32471" y="1220847"/>
                    <a:pt x="113751" y="1286887"/>
                    <a:pt x="191221" y="1130677"/>
                  </a:cubicBezTo>
                  <a:cubicBezTo>
                    <a:pt x="268691" y="974467"/>
                    <a:pt x="409661" y="479167"/>
                    <a:pt x="473161" y="300097"/>
                  </a:cubicBezTo>
                  <a:cubicBezTo>
                    <a:pt x="536661" y="121027"/>
                    <a:pt x="569681" y="-107573"/>
                    <a:pt x="572221" y="56257"/>
                  </a:cubicBezTo>
                  <a:cubicBezTo>
                    <a:pt x="574761" y="220087"/>
                    <a:pt x="508721" y="1087497"/>
                    <a:pt x="488401" y="1283077"/>
                  </a:cubicBezTo>
                  <a:cubicBezTo>
                    <a:pt x="468081" y="1478657"/>
                    <a:pt x="402041" y="1431667"/>
                    <a:pt x="450301" y="1229737"/>
                  </a:cubicBezTo>
                  <a:cubicBezTo>
                    <a:pt x="498561" y="1027807"/>
                    <a:pt x="719541" y="51177"/>
                    <a:pt x="777961" y="71497"/>
                  </a:cubicBezTo>
                  <a:cubicBezTo>
                    <a:pt x="836381" y="91817"/>
                    <a:pt x="810981" y="1143377"/>
                    <a:pt x="800821" y="1351657"/>
                  </a:cubicBezTo>
                  <a:cubicBezTo>
                    <a:pt x="790661" y="1559937"/>
                    <a:pt x="697951" y="1345307"/>
                    <a:pt x="717001" y="1321177"/>
                  </a:cubicBezTo>
                  <a:cubicBezTo>
                    <a:pt x="736051" y="1297047"/>
                    <a:pt x="813521" y="1387217"/>
                    <a:pt x="915121" y="1206877"/>
                  </a:cubicBezTo>
                  <a:cubicBezTo>
                    <a:pt x="1016721" y="1026537"/>
                    <a:pt x="1261831" y="424557"/>
                    <a:pt x="1326601" y="239137"/>
                  </a:cubicBezTo>
                  <a:cubicBezTo>
                    <a:pt x="1391371" y="53717"/>
                    <a:pt x="1311361" y="16887"/>
                    <a:pt x="1303741" y="94357"/>
                  </a:cubicBezTo>
                  <a:cubicBezTo>
                    <a:pt x="1296121" y="171827"/>
                    <a:pt x="1326601" y="601087"/>
                    <a:pt x="1280881" y="703957"/>
                  </a:cubicBezTo>
                  <a:cubicBezTo>
                    <a:pt x="1235161" y="806827"/>
                    <a:pt x="1075141" y="777617"/>
                    <a:pt x="1029421" y="711577"/>
                  </a:cubicBezTo>
                  <a:cubicBezTo>
                    <a:pt x="983701" y="645537"/>
                    <a:pt x="960841" y="373757"/>
                    <a:pt x="1006561" y="307717"/>
                  </a:cubicBezTo>
                  <a:cubicBezTo>
                    <a:pt x="1052281" y="241677"/>
                    <a:pt x="1261831" y="137537"/>
                    <a:pt x="1303741" y="315337"/>
                  </a:cubicBezTo>
                  <a:cubicBezTo>
                    <a:pt x="1345651" y="493137"/>
                    <a:pt x="1297391" y="1196717"/>
                    <a:pt x="1258021" y="1374517"/>
                  </a:cubicBezTo>
                  <a:cubicBezTo>
                    <a:pt x="1218651" y="1552317"/>
                    <a:pt x="1106891" y="1426587"/>
                    <a:pt x="1067521" y="1382137"/>
                  </a:cubicBezTo>
                  <a:cubicBezTo>
                    <a:pt x="1028151" y="1337687"/>
                    <a:pt x="896071" y="1194177"/>
                    <a:pt x="1021801" y="1107817"/>
                  </a:cubicBezTo>
                  <a:cubicBezTo>
                    <a:pt x="1147531" y="1021457"/>
                    <a:pt x="1484716" y="942717"/>
                    <a:pt x="1821901" y="86397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B518CC-4E51-4A09-9D50-3EC1B6BD4D79}"/>
                </a:ext>
              </a:extLst>
            </p:cNvPr>
            <p:cNvCxnSpPr/>
            <p:nvPr/>
          </p:nvCxnSpPr>
          <p:spPr>
            <a:xfrm>
              <a:off x="7819038" y="859383"/>
              <a:ext cx="33291" cy="344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A9988C-4765-4B0C-BF4A-030C4B8333BA}"/>
              </a:ext>
            </a:extLst>
          </p:cNvPr>
          <p:cNvGrpSpPr/>
          <p:nvPr/>
        </p:nvGrpSpPr>
        <p:grpSpPr>
          <a:xfrm>
            <a:off x="329694" y="2834569"/>
            <a:ext cx="500235" cy="1356431"/>
            <a:chOff x="6501392" y="2227318"/>
            <a:chExt cx="500235" cy="135643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896E164-AC26-44CA-A74D-7CCA24E7E14A}"/>
                </a:ext>
              </a:extLst>
            </p:cNvPr>
            <p:cNvSpPr/>
            <p:nvPr/>
          </p:nvSpPr>
          <p:spPr>
            <a:xfrm>
              <a:off x="6501392" y="2227318"/>
              <a:ext cx="422995" cy="13243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981536A-3106-427D-8AEC-857895C39DE7}"/>
                </a:ext>
              </a:extLst>
            </p:cNvPr>
            <p:cNvCxnSpPr>
              <a:cxnSpLocks/>
            </p:cNvCxnSpPr>
            <p:nvPr/>
          </p:nvCxnSpPr>
          <p:spPr>
            <a:xfrm>
              <a:off x="6777712" y="3089294"/>
              <a:ext cx="223915" cy="4944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7BC380-F4AA-4B51-B413-FEC4C8340AB4}"/>
              </a:ext>
            </a:extLst>
          </p:cNvPr>
          <p:cNvGrpSpPr/>
          <p:nvPr/>
        </p:nvGrpSpPr>
        <p:grpSpPr>
          <a:xfrm>
            <a:off x="752689" y="1464207"/>
            <a:ext cx="908157" cy="1017992"/>
            <a:chOff x="6986790" y="1133976"/>
            <a:chExt cx="908157" cy="101799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C6D65B0-DA42-4F8A-9C54-6A357BED8B59}"/>
                </a:ext>
              </a:extLst>
            </p:cNvPr>
            <p:cNvGrpSpPr/>
            <p:nvPr/>
          </p:nvGrpSpPr>
          <p:grpSpPr>
            <a:xfrm>
              <a:off x="7127754" y="1422117"/>
              <a:ext cx="690926" cy="729851"/>
              <a:chOff x="4848873" y="1689611"/>
              <a:chExt cx="1932927" cy="1495231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F9618F30-98D5-45C1-ADF8-E116834804CC}"/>
                  </a:ext>
                </a:extLst>
              </p:cNvPr>
              <p:cNvSpPr/>
              <p:nvPr/>
            </p:nvSpPr>
            <p:spPr>
              <a:xfrm>
                <a:off x="4848873" y="1763995"/>
                <a:ext cx="1932927" cy="1420847"/>
              </a:xfrm>
              <a:custGeom>
                <a:avLst/>
                <a:gdLst>
                  <a:gd name="connsiteX0" fmla="*/ 73647 w 1932927"/>
                  <a:gd name="connsiteY0" fmla="*/ 255305 h 1420847"/>
                  <a:gd name="connsiteX1" fmla="*/ 149847 w 1932927"/>
                  <a:gd name="connsiteY1" fmla="*/ 87665 h 1420847"/>
                  <a:gd name="connsiteX2" fmla="*/ 73647 w 1932927"/>
                  <a:gd name="connsiteY2" fmla="*/ 1078265 h 1420847"/>
                  <a:gd name="connsiteX3" fmla="*/ 5067 w 1932927"/>
                  <a:gd name="connsiteY3" fmla="*/ 1017305 h 1420847"/>
                  <a:gd name="connsiteX4" fmla="*/ 218427 w 1932927"/>
                  <a:gd name="connsiteY4" fmla="*/ 301025 h 1420847"/>
                  <a:gd name="connsiteX5" fmla="*/ 401307 w 1932927"/>
                  <a:gd name="connsiteY5" fmla="*/ 41945 h 1420847"/>
                  <a:gd name="connsiteX6" fmla="*/ 355587 w 1932927"/>
                  <a:gd name="connsiteY6" fmla="*/ 1131605 h 1420847"/>
                  <a:gd name="connsiteX7" fmla="*/ 309867 w 1932927"/>
                  <a:gd name="connsiteY7" fmla="*/ 1024925 h 1420847"/>
                  <a:gd name="connsiteX8" fmla="*/ 637527 w 1932927"/>
                  <a:gd name="connsiteY8" fmla="*/ 64805 h 1420847"/>
                  <a:gd name="connsiteX9" fmla="*/ 614667 w 1932927"/>
                  <a:gd name="connsiteY9" fmla="*/ 1184945 h 1420847"/>
                  <a:gd name="connsiteX10" fmla="*/ 538467 w 1932927"/>
                  <a:gd name="connsiteY10" fmla="*/ 1085885 h 1420847"/>
                  <a:gd name="connsiteX11" fmla="*/ 843267 w 1932927"/>
                  <a:gd name="connsiteY11" fmla="*/ 133385 h 1420847"/>
                  <a:gd name="connsiteX12" fmla="*/ 828027 w 1932927"/>
                  <a:gd name="connsiteY12" fmla="*/ 1238285 h 1420847"/>
                  <a:gd name="connsiteX13" fmla="*/ 767067 w 1932927"/>
                  <a:gd name="connsiteY13" fmla="*/ 1131605 h 1420847"/>
                  <a:gd name="connsiteX14" fmla="*/ 927087 w 1932927"/>
                  <a:gd name="connsiteY14" fmla="*/ 712505 h 1420847"/>
                  <a:gd name="connsiteX15" fmla="*/ 1087107 w 1932927"/>
                  <a:gd name="connsiteY15" fmla="*/ 560105 h 1420847"/>
                  <a:gd name="connsiteX16" fmla="*/ 1094727 w 1932927"/>
                  <a:gd name="connsiteY16" fmla="*/ 1291625 h 1420847"/>
                  <a:gd name="connsiteX17" fmla="*/ 1041387 w 1932927"/>
                  <a:gd name="connsiteY17" fmla="*/ 1192565 h 1420847"/>
                  <a:gd name="connsiteX18" fmla="*/ 1315707 w 1932927"/>
                  <a:gd name="connsiteY18" fmla="*/ 461045 h 1420847"/>
                  <a:gd name="connsiteX19" fmla="*/ 1689087 w 1932927"/>
                  <a:gd name="connsiteY19" fmla="*/ 415325 h 1420847"/>
                  <a:gd name="connsiteX20" fmla="*/ 1529067 w 1932927"/>
                  <a:gd name="connsiteY20" fmla="*/ 102905 h 1420847"/>
                  <a:gd name="connsiteX21" fmla="*/ 1430007 w 1932927"/>
                  <a:gd name="connsiteY21" fmla="*/ 1360205 h 1420847"/>
                  <a:gd name="connsiteX22" fmla="*/ 1239507 w 1932927"/>
                  <a:gd name="connsiteY22" fmla="*/ 1207805 h 1420847"/>
                  <a:gd name="connsiteX23" fmla="*/ 1932927 w 1932927"/>
                  <a:gd name="connsiteY23" fmla="*/ 1078265 h 14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932927" h="1420847">
                    <a:moveTo>
                      <a:pt x="73647" y="255305"/>
                    </a:moveTo>
                    <a:cubicBezTo>
                      <a:pt x="111747" y="102905"/>
                      <a:pt x="149847" y="-49495"/>
                      <a:pt x="149847" y="87665"/>
                    </a:cubicBezTo>
                    <a:cubicBezTo>
                      <a:pt x="149847" y="224825"/>
                      <a:pt x="97777" y="923325"/>
                      <a:pt x="73647" y="1078265"/>
                    </a:cubicBezTo>
                    <a:cubicBezTo>
                      <a:pt x="49517" y="1233205"/>
                      <a:pt x="-19063" y="1146845"/>
                      <a:pt x="5067" y="1017305"/>
                    </a:cubicBezTo>
                    <a:cubicBezTo>
                      <a:pt x="29197" y="887765"/>
                      <a:pt x="152387" y="463585"/>
                      <a:pt x="218427" y="301025"/>
                    </a:cubicBezTo>
                    <a:cubicBezTo>
                      <a:pt x="284467" y="138465"/>
                      <a:pt x="378447" y="-96485"/>
                      <a:pt x="401307" y="41945"/>
                    </a:cubicBezTo>
                    <a:cubicBezTo>
                      <a:pt x="424167" y="180375"/>
                      <a:pt x="370827" y="967775"/>
                      <a:pt x="355587" y="1131605"/>
                    </a:cubicBezTo>
                    <a:cubicBezTo>
                      <a:pt x="340347" y="1295435"/>
                      <a:pt x="262877" y="1202725"/>
                      <a:pt x="309867" y="1024925"/>
                    </a:cubicBezTo>
                    <a:cubicBezTo>
                      <a:pt x="356857" y="847125"/>
                      <a:pt x="586727" y="38135"/>
                      <a:pt x="637527" y="64805"/>
                    </a:cubicBezTo>
                    <a:cubicBezTo>
                      <a:pt x="688327" y="91475"/>
                      <a:pt x="631177" y="1014765"/>
                      <a:pt x="614667" y="1184945"/>
                    </a:cubicBezTo>
                    <a:cubicBezTo>
                      <a:pt x="598157" y="1355125"/>
                      <a:pt x="500367" y="1261145"/>
                      <a:pt x="538467" y="1085885"/>
                    </a:cubicBezTo>
                    <a:cubicBezTo>
                      <a:pt x="576567" y="910625"/>
                      <a:pt x="795007" y="107985"/>
                      <a:pt x="843267" y="133385"/>
                    </a:cubicBezTo>
                    <a:cubicBezTo>
                      <a:pt x="891527" y="158785"/>
                      <a:pt x="840727" y="1071915"/>
                      <a:pt x="828027" y="1238285"/>
                    </a:cubicBezTo>
                    <a:cubicBezTo>
                      <a:pt x="815327" y="1404655"/>
                      <a:pt x="750557" y="1219235"/>
                      <a:pt x="767067" y="1131605"/>
                    </a:cubicBezTo>
                    <a:cubicBezTo>
                      <a:pt x="783577" y="1043975"/>
                      <a:pt x="873747" y="807755"/>
                      <a:pt x="927087" y="712505"/>
                    </a:cubicBezTo>
                    <a:cubicBezTo>
                      <a:pt x="980427" y="617255"/>
                      <a:pt x="1059167" y="463585"/>
                      <a:pt x="1087107" y="560105"/>
                    </a:cubicBezTo>
                    <a:cubicBezTo>
                      <a:pt x="1115047" y="656625"/>
                      <a:pt x="1102347" y="1186215"/>
                      <a:pt x="1094727" y="1291625"/>
                    </a:cubicBezTo>
                    <a:cubicBezTo>
                      <a:pt x="1087107" y="1397035"/>
                      <a:pt x="1004557" y="1330995"/>
                      <a:pt x="1041387" y="1192565"/>
                    </a:cubicBezTo>
                    <a:cubicBezTo>
                      <a:pt x="1078217" y="1054135"/>
                      <a:pt x="1207757" y="590585"/>
                      <a:pt x="1315707" y="461045"/>
                    </a:cubicBezTo>
                    <a:cubicBezTo>
                      <a:pt x="1423657" y="331505"/>
                      <a:pt x="1653527" y="475015"/>
                      <a:pt x="1689087" y="415325"/>
                    </a:cubicBezTo>
                    <a:cubicBezTo>
                      <a:pt x="1724647" y="355635"/>
                      <a:pt x="1572247" y="-54575"/>
                      <a:pt x="1529067" y="102905"/>
                    </a:cubicBezTo>
                    <a:cubicBezTo>
                      <a:pt x="1485887" y="260385"/>
                      <a:pt x="1478267" y="1176055"/>
                      <a:pt x="1430007" y="1360205"/>
                    </a:cubicBezTo>
                    <a:cubicBezTo>
                      <a:pt x="1381747" y="1544355"/>
                      <a:pt x="1155687" y="1254795"/>
                      <a:pt x="1239507" y="1207805"/>
                    </a:cubicBezTo>
                    <a:cubicBezTo>
                      <a:pt x="1323327" y="1160815"/>
                      <a:pt x="1628127" y="1119540"/>
                      <a:pt x="1932927" y="107826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AB98B24-5AB5-4A03-8F33-D10F895ABAC4}"/>
                  </a:ext>
                </a:extLst>
              </p:cNvPr>
              <p:cNvCxnSpPr/>
              <p:nvPr/>
            </p:nvCxnSpPr>
            <p:spPr>
              <a:xfrm>
                <a:off x="5424947" y="1689611"/>
                <a:ext cx="190500" cy="11907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C8A4AD4-8C62-400C-88BF-612359AAF4A5}"/>
                </a:ext>
              </a:extLst>
            </p:cNvPr>
            <p:cNvGrpSpPr/>
            <p:nvPr/>
          </p:nvGrpSpPr>
          <p:grpSpPr>
            <a:xfrm>
              <a:off x="6986790" y="1133976"/>
              <a:ext cx="181592" cy="900222"/>
              <a:chOff x="4724400" y="1543005"/>
              <a:chExt cx="403246" cy="1516874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B2C3C92-404C-47AB-9706-3BB97F629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400" y="1543005"/>
                <a:ext cx="3048" cy="15168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E33C6C74-FB5D-4578-A339-922DA9821E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5925" y="1576616"/>
                <a:ext cx="401721" cy="14832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41FBF71-1D01-40A5-9EAC-FB985975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6785" y="2318247"/>
                <a:ext cx="186231" cy="6905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8E430DC-C3AB-46BF-B0A7-EF5CE6CB42E0}"/>
                </a:ext>
              </a:extLst>
            </p:cNvPr>
            <p:cNvCxnSpPr>
              <a:cxnSpLocks/>
            </p:cNvCxnSpPr>
            <p:nvPr/>
          </p:nvCxnSpPr>
          <p:spPr>
            <a:xfrm>
              <a:off x="7503361" y="1594060"/>
              <a:ext cx="391586" cy="1058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645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27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</cp:revision>
  <dcterms:created xsi:type="dcterms:W3CDTF">2023-10-27T09:17:08Z</dcterms:created>
  <dcterms:modified xsi:type="dcterms:W3CDTF">2023-10-30T09:58:08Z</dcterms:modified>
</cp:coreProperties>
</file>