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8" r:id="rId2"/>
    <p:sldId id="266" r:id="rId3"/>
    <p:sldId id="265" r:id="rId4"/>
    <p:sldId id="259" r:id="rId5"/>
    <p:sldId id="260" r:id="rId6"/>
    <p:sldId id="263" r:id="rId7"/>
    <p:sldId id="269" r:id="rId8"/>
    <p:sldId id="270" r:id="rId9"/>
    <p:sldId id="264" r:id="rId10"/>
    <p:sldId id="274" r:id="rId11"/>
    <p:sldId id="262" r:id="rId12"/>
    <p:sldId id="267" r:id="rId13"/>
    <p:sldId id="271" r:id="rId14"/>
    <p:sldId id="272" r:id="rId15"/>
    <p:sldId id="273" r:id="rId16"/>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731" userDrawn="1">
          <p15:clr>
            <a:srgbClr val="A4A3A4"/>
          </p15:clr>
        </p15:guide>
        <p15:guide id="4" pos="438" userDrawn="1">
          <p15:clr>
            <a:srgbClr val="A4A3A4"/>
          </p15:clr>
        </p15:guide>
        <p15:guide id="5" pos="7242" userDrawn="1">
          <p15:clr>
            <a:srgbClr val="A4A3A4"/>
          </p15:clr>
        </p15:guide>
        <p15:guide id="6" pos="892" userDrawn="1">
          <p15:clr>
            <a:srgbClr val="A4A3A4"/>
          </p15:clr>
        </p15:guide>
        <p15:guide id="7" pos="678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102" d="100"/>
          <a:sy n="102" d="100"/>
        </p:scale>
        <p:origin x="144" y="264"/>
      </p:cViewPr>
      <p:guideLst>
        <p:guide orient="horz" pos="2160"/>
        <p:guide pos="3840"/>
        <p:guide orient="horz" pos="731"/>
        <p:guide pos="438"/>
        <p:guide pos="7242"/>
        <p:guide pos="892"/>
        <p:guide pos="678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649E71-8129-4905-BAC0-51D65A0C1379}" type="datetimeFigureOut">
              <a:rPr lang="ko-KR" altLang="en-US" smtClean="0"/>
              <a:t>2023-12-08</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6F6640-3034-492F-A26D-95594A5E2DAD}" type="slidenum">
              <a:rPr lang="ko-KR" altLang="en-US" smtClean="0"/>
              <a:t>‹#›</a:t>
            </a:fld>
            <a:endParaRPr lang="ko-KR" altLang="en-US"/>
          </a:p>
        </p:txBody>
      </p:sp>
    </p:spTree>
    <p:extLst>
      <p:ext uri="{BB962C8B-B14F-4D97-AF65-F5344CB8AC3E}">
        <p14:creationId xmlns:p14="http://schemas.microsoft.com/office/powerpoint/2010/main" val="2457471922"/>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fld id="{20B16B34-ED2F-4269-81E8-097D50C90279}" type="slidenum">
              <a:rPr lang="ko-KR" altLang="en-US" smtClean="0"/>
              <a:t>1</a:t>
            </a:fld>
            <a:endParaRPr lang="ko-KR" altLang="en-US"/>
          </a:p>
        </p:txBody>
      </p:sp>
    </p:spTree>
    <p:extLst>
      <p:ext uri="{BB962C8B-B14F-4D97-AF65-F5344CB8AC3E}">
        <p14:creationId xmlns:p14="http://schemas.microsoft.com/office/powerpoint/2010/main" val="3106456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D2A75C9-DAEE-448A-8EB3-448FD6247EE4}"/>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1AF8E103-7DA7-48A4-9C4F-2B2E28197D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C218AB0F-87AA-431A-B422-E3E2DBCD6FB3}"/>
              </a:ext>
            </a:extLst>
          </p:cNvPr>
          <p:cNvSpPr>
            <a:spLocks noGrp="1"/>
          </p:cNvSpPr>
          <p:nvPr>
            <p:ph type="dt" sz="half" idx="10"/>
          </p:nvPr>
        </p:nvSpPr>
        <p:spPr/>
        <p:txBody>
          <a:bodyPr/>
          <a:lstStyle/>
          <a:p>
            <a:fld id="{523D6941-6B33-4834-BC65-A333846D27E6}" type="datetimeFigureOut">
              <a:rPr lang="ko-KR" altLang="en-US" smtClean="0"/>
              <a:t>2023-12-08</a:t>
            </a:fld>
            <a:endParaRPr lang="ko-KR" altLang="en-US"/>
          </a:p>
        </p:txBody>
      </p:sp>
      <p:sp>
        <p:nvSpPr>
          <p:cNvPr id="5" name="바닥글 개체 틀 4">
            <a:extLst>
              <a:ext uri="{FF2B5EF4-FFF2-40B4-BE49-F238E27FC236}">
                <a16:creationId xmlns:a16="http://schemas.microsoft.com/office/drawing/2014/main" id="{7875B6DC-6F15-43B6-803D-60B9DE90E0AC}"/>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17AFC760-B5E9-4C1A-B8F5-E4E40C6BE0B7}"/>
              </a:ext>
            </a:extLst>
          </p:cNvPr>
          <p:cNvSpPr>
            <a:spLocks noGrp="1"/>
          </p:cNvSpPr>
          <p:nvPr>
            <p:ph type="sldNum" sz="quarter" idx="12"/>
          </p:nvPr>
        </p:nvSpPr>
        <p:spPr/>
        <p:txBody>
          <a:body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2356095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8342A2F-B72B-4315-9E4D-8EDEFAC360E6}"/>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505A7965-6B8A-4AFD-8604-EAE2D0D4AF45}"/>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E8AEAC8F-342B-4FB0-9B04-1485758D6E5A}"/>
              </a:ext>
            </a:extLst>
          </p:cNvPr>
          <p:cNvSpPr>
            <a:spLocks noGrp="1"/>
          </p:cNvSpPr>
          <p:nvPr>
            <p:ph type="dt" sz="half" idx="10"/>
          </p:nvPr>
        </p:nvSpPr>
        <p:spPr/>
        <p:txBody>
          <a:bodyPr/>
          <a:lstStyle/>
          <a:p>
            <a:fld id="{523D6941-6B33-4834-BC65-A333846D27E6}" type="datetimeFigureOut">
              <a:rPr lang="ko-KR" altLang="en-US" smtClean="0"/>
              <a:t>2023-12-08</a:t>
            </a:fld>
            <a:endParaRPr lang="ko-KR" altLang="en-US"/>
          </a:p>
        </p:txBody>
      </p:sp>
      <p:sp>
        <p:nvSpPr>
          <p:cNvPr id="5" name="바닥글 개체 틀 4">
            <a:extLst>
              <a:ext uri="{FF2B5EF4-FFF2-40B4-BE49-F238E27FC236}">
                <a16:creationId xmlns:a16="http://schemas.microsoft.com/office/drawing/2014/main" id="{3C252C5A-8114-443C-A4A7-B3CBFA36FF10}"/>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85CF0B2-0039-4B97-92B3-1AFCC615FB1F}"/>
              </a:ext>
            </a:extLst>
          </p:cNvPr>
          <p:cNvSpPr>
            <a:spLocks noGrp="1"/>
          </p:cNvSpPr>
          <p:nvPr>
            <p:ph type="sldNum" sz="quarter" idx="12"/>
          </p:nvPr>
        </p:nvSpPr>
        <p:spPr/>
        <p:txBody>
          <a:body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995352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1B9B0F8C-6CD6-45C7-89BB-ABAC9A003E00}"/>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E5C6FE64-3D45-4BDC-90E0-E0EAAB9890B1}"/>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5BD32139-598D-4F01-904A-EA8224BBDE03}"/>
              </a:ext>
            </a:extLst>
          </p:cNvPr>
          <p:cNvSpPr>
            <a:spLocks noGrp="1"/>
          </p:cNvSpPr>
          <p:nvPr>
            <p:ph type="dt" sz="half" idx="10"/>
          </p:nvPr>
        </p:nvSpPr>
        <p:spPr/>
        <p:txBody>
          <a:bodyPr/>
          <a:lstStyle/>
          <a:p>
            <a:fld id="{523D6941-6B33-4834-BC65-A333846D27E6}" type="datetimeFigureOut">
              <a:rPr lang="ko-KR" altLang="en-US" smtClean="0"/>
              <a:t>2023-12-08</a:t>
            </a:fld>
            <a:endParaRPr lang="ko-KR" altLang="en-US"/>
          </a:p>
        </p:txBody>
      </p:sp>
      <p:sp>
        <p:nvSpPr>
          <p:cNvPr id="5" name="바닥글 개체 틀 4">
            <a:extLst>
              <a:ext uri="{FF2B5EF4-FFF2-40B4-BE49-F238E27FC236}">
                <a16:creationId xmlns:a16="http://schemas.microsoft.com/office/drawing/2014/main" id="{1AAAD87B-1ED8-4796-9B42-37397274D854}"/>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50F3665-08DB-4F5F-80D0-8D0BE97A1EDE}"/>
              </a:ext>
            </a:extLst>
          </p:cNvPr>
          <p:cNvSpPr>
            <a:spLocks noGrp="1"/>
          </p:cNvSpPr>
          <p:nvPr>
            <p:ph type="sldNum" sz="quarter" idx="12"/>
          </p:nvPr>
        </p:nvSpPr>
        <p:spPr/>
        <p:txBody>
          <a:body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233927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826D7E8-DCD0-41CA-844A-194F9A8B6A74}"/>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3754A070-B1EE-4A84-B704-067A5CEC99A2}"/>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A1657C59-7146-442A-95D4-A7DF19B27207}"/>
              </a:ext>
            </a:extLst>
          </p:cNvPr>
          <p:cNvSpPr>
            <a:spLocks noGrp="1"/>
          </p:cNvSpPr>
          <p:nvPr>
            <p:ph type="dt" sz="half" idx="10"/>
          </p:nvPr>
        </p:nvSpPr>
        <p:spPr/>
        <p:txBody>
          <a:bodyPr/>
          <a:lstStyle/>
          <a:p>
            <a:fld id="{523D6941-6B33-4834-BC65-A333846D27E6}" type="datetimeFigureOut">
              <a:rPr lang="ko-KR" altLang="en-US" smtClean="0"/>
              <a:t>2023-12-08</a:t>
            </a:fld>
            <a:endParaRPr lang="ko-KR" altLang="en-US"/>
          </a:p>
        </p:txBody>
      </p:sp>
      <p:sp>
        <p:nvSpPr>
          <p:cNvPr id="5" name="바닥글 개체 틀 4">
            <a:extLst>
              <a:ext uri="{FF2B5EF4-FFF2-40B4-BE49-F238E27FC236}">
                <a16:creationId xmlns:a16="http://schemas.microsoft.com/office/drawing/2014/main" id="{B45A0D14-F4DA-4BF2-8007-16C3BC62DE3B}"/>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A68DC8DA-0288-4CD9-839E-BE980CCA4846}"/>
              </a:ext>
            </a:extLst>
          </p:cNvPr>
          <p:cNvSpPr>
            <a:spLocks noGrp="1"/>
          </p:cNvSpPr>
          <p:nvPr>
            <p:ph type="sldNum" sz="quarter" idx="12"/>
          </p:nvPr>
        </p:nvSpPr>
        <p:spPr/>
        <p:txBody>
          <a:body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3526079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58B75D-2E65-46CA-8194-424CF19641F0}"/>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848F9746-B33F-4509-A620-5D98711625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06382529-CD44-4BEE-BB22-5BE3105B03E4}"/>
              </a:ext>
            </a:extLst>
          </p:cNvPr>
          <p:cNvSpPr>
            <a:spLocks noGrp="1"/>
          </p:cNvSpPr>
          <p:nvPr>
            <p:ph type="dt" sz="half" idx="10"/>
          </p:nvPr>
        </p:nvSpPr>
        <p:spPr/>
        <p:txBody>
          <a:bodyPr/>
          <a:lstStyle/>
          <a:p>
            <a:fld id="{523D6941-6B33-4834-BC65-A333846D27E6}" type="datetimeFigureOut">
              <a:rPr lang="ko-KR" altLang="en-US" smtClean="0"/>
              <a:t>2023-12-08</a:t>
            </a:fld>
            <a:endParaRPr lang="ko-KR" altLang="en-US"/>
          </a:p>
        </p:txBody>
      </p:sp>
      <p:sp>
        <p:nvSpPr>
          <p:cNvPr id="5" name="바닥글 개체 틀 4">
            <a:extLst>
              <a:ext uri="{FF2B5EF4-FFF2-40B4-BE49-F238E27FC236}">
                <a16:creationId xmlns:a16="http://schemas.microsoft.com/office/drawing/2014/main" id="{F7EE3AE6-B5BE-450C-AF60-DB81A2644C7C}"/>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8E9D75AA-07AA-461A-A486-3F21CEC5A872}"/>
              </a:ext>
            </a:extLst>
          </p:cNvPr>
          <p:cNvSpPr>
            <a:spLocks noGrp="1"/>
          </p:cNvSpPr>
          <p:nvPr>
            <p:ph type="sldNum" sz="quarter" idx="12"/>
          </p:nvPr>
        </p:nvSpPr>
        <p:spPr/>
        <p:txBody>
          <a:body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1778854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CB76441-379C-4189-89B6-2B54FDDB155B}"/>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FBC2964F-0FE4-4BB1-A0E2-C1EF0B8F0DEC}"/>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86F60A2A-6873-42E2-B510-F7D9F697E7A5}"/>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6CE104AA-81EF-4CD7-9B7D-66A9C28A07DC}"/>
              </a:ext>
            </a:extLst>
          </p:cNvPr>
          <p:cNvSpPr>
            <a:spLocks noGrp="1"/>
          </p:cNvSpPr>
          <p:nvPr>
            <p:ph type="dt" sz="half" idx="10"/>
          </p:nvPr>
        </p:nvSpPr>
        <p:spPr/>
        <p:txBody>
          <a:bodyPr/>
          <a:lstStyle/>
          <a:p>
            <a:fld id="{523D6941-6B33-4834-BC65-A333846D27E6}" type="datetimeFigureOut">
              <a:rPr lang="ko-KR" altLang="en-US" smtClean="0"/>
              <a:t>2023-12-08</a:t>
            </a:fld>
            <a:endParaRPr lang="ko-KR" altLang="en-US"/>
          </a:p>
        </p:txBody>
      </p:sp>
      <p:sp>
        <p:nvSpPr>
          <p:cNvPr id="6" name="바닥글 개체 틀 5">
            <a:extLst>
              <a:ext uri="{FF2B5EF4-FFF2-40B4-BE49-F238E27FC236}">
                <a16:creationId xmlns:a16="http://schemas.microsoft.com/office/drawing/2014/main" id="{00843F4F-426A-4C95-BE41-55BFA2888B26}"/>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0E21D0FA-68D0-4643-8F27-FBA8DCB4E005}"/>
              </a:ext>
            </a:extLst>
          </p:cNvPr>
          <p:cNvSpPr>
            <a:spLocks noGrp="1"/>
          </p:cNvSpPr>
          <p:nvPr>
            <p:ph type="sldNum" sz="quarter" idx="12"/>
          </p:nvPr>
        </p:nvSpPr>
        <p:spPr/>
        <p:txBody>
          <a:body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1014579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0DC33BC-0EFF-4D83-ADBC-C1E18F1EC097}"/>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A0944E0B-B353-4A44-B7F1-29FC3C80B5C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2261E53E-A1E6-4912-A023-ED7CCC3A5647}"/>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1789F8BC-F7FC-4A2F-86EE-781A23F1CF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138C5D2D-08AF-4D3A-941B-5C5ADDF97BD5}"/>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CF75DD99-DFE9-420F-B073-67021DCA147E}"/>
              </a:ext>
            </a:extLst>
          </p:cNvPr>
          <p:cNvSpPr>
            <a:spLocks noGrp="1"/>
          </p:cNvSpPr>
          <p:nvPr>
            <p:ph type="dt" sz="half" idx="10"/>
          </p:nvPr>
        </p:nvSpPr>
        <p:spPr/>
        <p:txBody>
          <a:bodyPr/>
          <a:lstStyle/>
          <a:p>
            <a:fld id="{523D6941-6B33-4834-BC65-A333846D27E6}" type="datetimeFigureOut">
              <a:rPr lang="ko-KR" altLang="en-US" smtClean="0"/>
              <a:t>2023-12-08</a:t>
            </a:fld>
            <a:endParaRPr lang="ko-KR" altLang="en-US"/>
          </a:p>
        </p:txBody>
      </p:sp>
      <p:sp>
        <p:nvSpPr>
          <p:cNvPr id="8" name="바닥글 개체 틀 7">
            <a:extLst>
              <a:ext uri="{FF2B5EF4-FFF2-40B4-BE49-F238E27FC236}">
                <a16:creationId xmlns:a16="http://schemas.microsoft.com/office/drawing/2014/main" id="{A373BE3E-292C-4142-93C6-A90C53EF2A17}"/>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4E2F12F9-BBDE-4333-8902-839D850B6A15}"/>
              </a:ext>
            </a:extLst>
          </p:cNvPr>
          <p:cNvSpPr>
            <a:spLocks noGrp="1"/>
          </p:cNvSpPr>
          <p:nvPr>
            <p:ph type="sldNum" sz="quarter" idx="12"/>
          </p:nvPr>
        </p:nvSpPr>
        <p:spPr/>
        <p:txBody>
          <a:body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91817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D635298-AF93-4794-827C-4EAFB45B27E0}"/>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12E603F9-6F9B-4CE6-8AF9-6F6B69BA296F}"/>
              </a:ext>
            </a:extLst>
          </p:cNvPr>
          <p:cNvSpPr>
            <a:spLocks noGrp="1"/>
          </p:cNvSpPr>
          <p:nvPr>
            <p:ph type="dt" sz="half" idx="10"/>
          </p:nvPr>
        </p:nvSpPr>
        <p:spPr/>
        <p:txBody>
          <a:bodyPr/>
          <a:lstStyle/>
          <a:p>
            <a:fld id="{523D6941-6B33-4834-BC65-A333846D27E6}" type="datetimeFigureOut">
              <a:rPr lang="ko-KR" altLang="en-US" smtClean="0"/>
              <a:t>2023-12-08</a:t>
            </a:fld>
            <a:endParaRPr lang="ko-KR" altLang="en-US"/>
          </a:p>
        </p:txBody>
      </p:sp>
      <p:sp>
        <p:nvSpPr>
          <p:cNvPr id="4" name="바닥글 개체 틀 3">
            <a:extLst>
              <a:ext uri="{FF2B5EF4-FFF2-40B4-BE49-F238E27FC236}">
                <a16:creationId xmlns:a16="http://schemas.microsoft.com/office/drawing/2014/main" id="{EE0A45E4-3213-455C-8CD8-2537DF255092}"/>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7B6ACEE6-4693-40A5-962A-7CE1C99E2CE2}"/>
              </a:ext>
            </a:extLst>
          </p:cNvPr>
          <p:cNvSpPr>
            <a:spLocks noGrp="1"/>
          </p:cNvSpPr>
          <p:nvPr>
            <p:ph type="sldNum" sz="quarter" idx="12"/>
          </p:nvPr>
        </p:nvSpPr>
        <p:spPr/>
        <p:txBody>
          <a:body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3354913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250F73C4-01C9-4D61-A2B2-F38ACF84AC1E}"/>
              </a:ext>
            </a:extLst>
          </p:cNvPr>
          <p:cNvSpPr>
            <a:spLocks noGrp="1"/>
          </p:cNvSpPr>
          <p:nvPr>
            <p:ph type="dt" sz="half" idx="10"/>
          </p:nvPr>
        </p:nvSpPr>
        <p:spPr/>
        <p:txBody>
          <a:bodyPr/>
          <a:lstStyle/>
          <a:p>
            <a:fld id="{523D6941-6B33-4834-BC65-A333846D27E6}" type="datetimeFigureOut">
              <a:rPr lang="ko-KR" altLang="en-US" smtClean="0"/>
              <a:t>2023-12-08</a:t>
            </a:fld>
            <a:endParaRPr lang="ko-KR" altLang="en-US"/>
          </a:p>
        </p:txBody>
      </p:sp>
      <p:sp>
        <p:nvSpPr>
          <p:cNvPr id="3" name="바닥글 개체 틀 2">
            <a:extLst>
              <a:ext uri="{FF2B5EF4-FFF2-40B4-BE49-F238E27FC236}">
                <a16:creationId xmlns:a16="http://schemas.microsoft.com/office/drawing/2014/main" id="{161ECFC0-6E31-468F-A388-8FFA004C7C2F}"/>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BE1C42B2-5452-4B6D-AD24-06DBDA2BCBB5}"/>
              </a:ext>
            </a:extLst>
          </p:cNvPr>
          <p:cNvSpPr>
            <a:spLocks noGrp="1"/>
          </p:cNvSpPr>
          <p:nvPr>
            <p:ph type="sldNum" sz="quarter" idx="12"/>
          </p:nvPr>
        </p:nvSpPr>
        <p:spPr/>
        <p:txBody>
          <a:body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2281922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043DB6D-55CE-4AAA-8140-304118BD5872}"/>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FE3A4D3B-EA5C-48B5-B0CA-BF9F0D6BC0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463F8B2A-E06C-4304-84D8-53DFDFEE59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7098733D-4B68-4F16-BDD4-5C24A23F4AC3}"/>
              </a:ext>
            </a:extLst>
          </p:cNvPr>
          <p:cNvSpPr>
            <a:spLocks noGrp="1"/>
          </p:cNvSpPr>
          <p:nvPr>
            <p:ph type="dt" sz="half" idx="10"/>
          </p:nvPr>
        </p:nvSpPr>
        <p:spPr/>
        <p:txBody>
          <a:bodyPr/>
          <a:lstStyle/>
          <a:p>
            <a:fld id="{523D6941-6B33-4834-BC65-A333846D27E6}" type="datetimeFigureOut">
              <a:rPr lang="ko-KR" altLang="en-US" smtClean="0"/>
              <a:t>2023-12-08</a:t>
            </a:fld>
            <a:endParaRPr lang="ko-KR" altLang="en-US"/>
          </a:p>
        </p:txBody>
      </p:sp>
      <p:sp>
        <p:nvSpPr>
          <p:cNvPr id="6" name="바닥글 개체 틀 5">
            <a:extLst>
              <a:ext uri="{FF2B5EF4-FFF2-40B4-BE49-F238E27FC236}">
                <a16:creationId xmlns:a16="http://schemas.microsoft.com/office/drawing/2014/main" id="{021985A2-6B76-4705-B6C8-C1D1B0396036}"/>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46644948-F248-42E0-89A1-B7438F1AFE70}"/>
              </a:ext>
            </a:extLst>
          </p:cNvPr>
          <p:cNvSpPr>
            <a:spLocks noGrp="1"/>
          </p:cNvSpPr>
          <p:nvPr>
            <p:ph type="sldNum" sz="quarter" idx="12"/>
          </p:nvPr>
        </p:nvSpPr>
        <p:spPr/>
        <p:txBody>
          <a:body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2095217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18595F9-D5FF-426F-97B0-8676F260BB9C}"/>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ED11FAB9-2DD4-4192-A957-A7C5D631C2A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C6A2564A-F0A1-45EF-9BD2-292FBAD9B1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4BEEFF99-36FF-4E22-804A-97B300A9D69E}"/>
              </a:ext>
            </a:extLst>
          </p:cNvPr>
          <p:cNvSpPr>
            <a:spLocks noGrp="1"/>
          </p:cNvSpPr>
          <p:nvPr>
            <p:ph type="dt" sz="half" idx="10"/>
          </p:nvPr>
        </p:nvSpPr>
        <p:spPr/>
        <p:txBody>
          <a:bodyPr/>
          <a:lstStyle/>
          <a:p>
            <a:fld id="{523D6941-6B33-4834-BC65-A333846D27E6}" type="datetimeFigureOut">
              <a:rPr lang="ko-KR" altLang="en-US" smtClean="0"/>
              <a:t>2023-12-08</a:t>
            </a:fld>
            <a:endParaRPr lang="ko-KR" altLang="en-US"/>
          </a:p>
        </p:txBody>
      </p:sp>
      <p:sp>
        <p:nvSpPr>
          <p:cNvPr id="6" name="바닥글 개체 틀 5">
            <a:extLst>
              <a:ext uri="{FF2B5EF4-FFF2-40B4-BE49-F238E27FC236}">
                <a16:creationId xmlns:a16="http://schemas.microsoft.com/office/drawing/2014/main" id="{20D12C86-C801-4FC5-8C5F-3EE3FEC38772}"/>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A15E593E-6890-4676-95D1-C4F82ACB5B36}"/>
              </a:ext>
            </a:extLst>
          </p:cNvPr>
          <p:cNvSpPr>
            <a:spLocks noGrp="1"/>
          </p:cNvSpPr>
          <p:nvPr>
            <p:ph type="sldNum" sz="quarter" idx="12"/>
          </p:nvPr>
        </p:nvSpPr>
        <p:spPr/>
        <p:txBody>
          <a:body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3003778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BE6B78B3-F12F-425B-AE0A-C00A02A1B4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3958A027-C258-4A88-B11C-C654F64A01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E893998E-841F-468D-BA4E-E4246FA954F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3D6941-6B33-4834-BC65-A333846D27E6}" type="datetimeFigureOut">
              <a:rPr lang="ko-KR" altLang="en-US" smtClean="0"/>
              <a:t>2023-12-08</a:t>
            </a:fld>
            <a:endParaRPr lang="ko-KR" altLang="en-US"/>
          </a:p>
        </p:txBody>
      </p:sp>
      <p:sp>
        <p:nvSpPr>
          <p:cNvPr id="5" name="바닥글 개체 틀 4">
            <a:extLst>
              <a:ext uri="{FF2B5EF4-FFF2-40B4-BE49-F238E27FC236}">
                <a16:creationId xmlns:a16="http://schemas.microsoft.com/office/drawing/2014/main" id="{BFE746FD-C7FF-498B-8203-4E3074A093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7E4DCE5A-EF05-442D-923A-FDAB8DF67E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EEF80D-811E-4D2A-9C31-9E20B4FA2E36}" type="slidenum">
              <a:rPr lang="ko-KR" altLang="en-US" smtClean="0"/>
              <a:t>‹#›</a:t>
            </a:fld>
            <a:endParaRPr lang="ko-KR" altLang="en-US"/>
          </a:p>
        </p:txBody>
      </p:sp>
    </p:spTree>
    <p:extLst>
      <p:ext uri="{BB962C8B-B14F-4D97-AF65-F5344CB8AC3E}">
        <p14:creationId xmlns:p14="http://schemas.microsoft.com/office/powerpoint/2010/main" val="38761013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txBox="1">
            <a:spLocks noGrp="1"/>
          </p:cNvSpPr>
          <p:nvPr>
            <p:ph type="ctrTitle"/>
          </p:nvPr>
        </p:nvSpPr>
        <p:spPr>
          <a:xfrm>
            <a:off x="1524000" y="1122680"/>
            <a:ext cx="9144635" cy="2388235"/>
          </a:xfrm>
          <a:prstGeom prst="rect">
            <a:avLst/>
          </a:prstGeom>
        </p:spPr>
        <p:txBody>
          <a:bodyPr vert="horz" wrap="square" lIns="91440" tIns="45720" rIns="91440" bIns="45720" numCol="1" anchor="ctr">
            <a:normAutofit/>
          </a:bodyPr>
          <a:lstStyle/>
          <a:p>
            <a:pPr marL="0" indent="0" algn="ctr" latinLnBrk="0">
              <a:buFontTx/>
              <a:buNone/>
            </a:pPr>
            <a:r>
              <a:rPr lang="ko-KR" altLang="en-US" dirty="0"/>
              <a:t>퀘스트 기획서</a:t>
            </a:r>
          </a:p>
        </p:txBody>
      </p:sp>
      <p:sp>
        <p:nvSpPr>
          <p:cNvPr id="3" name="부제목 2"/>
          <p:cNvSpPr txBox="1">
            <a:spLocks noGrp="1"/>
          </p:cNvSpPr>
          <p:nvPr>
            <p:ph type="subTitle" idx="1"/>
          </p:nvPr>
        </p:nvSpPr>
        <p:spPr>
          <a:xfrm>
            <a:off x="1524000" y="3602355"/>
            <a:ext cx="9144635" cy="1656080"/>
          </a:xfrm>
          <a:prstGeom prst="rect">
            <a:avLst/>
          </a:prstGeom>
        </p:spPr>
        <p:txBody>
          <a:bodyPr vert="horz" wrap="square" lIns="91440" tIns="45720" rIns="91440" bIns="45720" numCol="1" anchor="b">
            <a:normAutofit/>
          </a:bodyPr>
          <a:lstStyle/>
          <a:p>
            <a:pPr marL="0" indent="0" algn="r" latinLnBrk="0">
              <a:buFontTx/>
              <a:buNone/>
            </a:pPr>
            <a:r>
              <a:rPr lang="ko-KR" altLang="en-US"/>
              <a:t>윤정근</a:t>
            </a:r>
          </a:p>
        </p:txBody>
      </p:sp>
    </p:spTree>
    <p:extLst>
      <p:ext uri="{BB962C8B-B14F-4D97-AF65-F5344CB8AC3E}">
        <p14:creationId xmlns:p14="http://schemas.microsoft.com/office/powerpoint/2010/main" val="9220316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표 4">
            <a:extLst>
              <a:ext uri="{FF2B5EF4-FFF2-40B4-BE49-F238E27FC236}">
                <a16:creationId xmlns:a16="http://schemas.microsoft.com/office/drawing/2014/main" id="{12E84A4B-082E-4A1D-82E7-D760795BFC59}"/>
              </a:ext>
            </a:extLst>
          </p:cNvPr>
          <p:cNvGraphicFramePr>
            <a:graphicFrameLocks noGrp="1"/>
          </p:cNvGraphicFramePr>
          <p:nvPr/>
        </p:nvGraphicFramePr>
        <p:xfrm>
          <a:off x="-1" y="6329790"/>
          <a:ext cx="12033737" cy="645160"/>
        </p:xfrm>
        <a:graphic>
          <a:graphicData uri="http://schemas.openxmlformats.org/drawingml/2006/table">
            <a:tbl>
              <a:tblPr firstRow="1" bandRow="1">
                <a:tableStyleId>{5C22544A-7EE6-4342-B048-85BDC9FD1C3A}</a:tableStyleId>
              </a:tblPr>
              <a:tblGrid>
                <a:gridCol w="12033737">
                  <a:extLst>
                    <a:ext uri="{9D8B030D-6E8A-4147-A177-3AD203B41FA5}">
                      <a16:colId xmlns:a16="http://schemas.microsoft.com/office/drawing/2014/main" val="3580401190"/>
                    </a:ext>
                  </a:extLst>
                </a:gridCol>
              </a:tblGrid>
              <a:tr h="0">
                <a:tc>
                  <a:txBody>
                    <a:bodyPr/>
                    <a:lstStyle/>
                    <a:p>
                      <a:pPr latinLnBrk="1"/>
                      <a:r>
                        <a:rPr lang="ko-KR" altLang="en-US" sz="1200" dirty="0"/>
                        <a:t>일정 레벨 달성 </a:t>
                      </a:r>
                      <a:r>
                        <a:rPr lang="en-US" altLang="ko-KR" sz="1200" dirty="0"/>
                        <a:t>and </a:t>
                      </a:r>
                      <a:r>
                        <a:rPr lang="ko-KR" altLang="en-US" sz="1200" dirty="0"/>
                        <a:t>동료 부족</a:t>
                      </a:r>
                    </a:p>
                  </a:txBody>
                  <a:tcPr/>
                </a:tc>
                <a:extLst>
                  <a:ext uri="{0D108BD9-81ED-4DB2-BD59-A6C34878D82A}">
                    <a16:rowId xmlns:a16="http://schemas.microsoft.com/office/drawing/2014/main" val="369265982"/>
                  </a:ext>
                </a:extLst>
              </a:tr>
              <a:tr h="370840">
                <a:tc>
                  <a:txBody>
                    <a:bodyPr/>
                    <a:lstStyle/>
                    <a:p>
                      <a:pPr latinLnBrk="1"/>
                      <a:r>
                        <a:rPr lang="ko-KR" altLang="en-US" sz="1200" dirty="0"/>
                        <a:t>방랑자는 자신의 힘을 사용하여 지맥을 가까스로 봉인하고 다시 이런 일이 일어나지 않게 하기 위해 지맥의 수호자가 되어 평생을 그곳을 지킨다</a:t>
                      </a:r>
                      <a:r>
                        <a:rPr lang="en-US" altLang="ko-KR" sz="1200" dirty="0"/>
                        <a:t>.</a:t>
                      </a:r>
                    </a:p>
                  </a:txBody>
                  <a:tcPr/>
                </a:tc>
                <a:extLst>
                  <a:ext uri="{0D108BD9-81ED-4DB2-BD59-A6C34878D82A}">
                    <a16:rowId xmlns:a16="http://schemas.microsoft.com/office/drawing/2014/main" val="1282847511"/>
                  </a:ext>
                </a:extLst>
              </a:tr>
            </a:tbl>
          </a:graphicData>
        </a:graphic>
      </p:graphicFrame>
      <p:graphicFrame>
        <p:nvGraphicFramePr>
          <p:cNvPr id="6" name="표 5">
            <a:extLst>
              <a:ext uri="{FF2B5EF4-FFF2-40B4-BE49-F238E27FC236}">
                <a16:creationId xmlns:a16="http://schemas.microsoft.com/office/drawing/2014/main" id="{C0E21CC3-275A-4236-8A7D-739D30DAF21C}"/>
              </a:ext>
            </a:extLst>
          </p:cNvPr>
          <p:cNvGraphicFramePr>
            <a:graphicFrameLocks noGrp="1"/>
          </p:cNvGraphicFramePr>
          <p:nvPr/>
        </p:nvGraphicFramePr>
        <p:xfrm>
          <a:off x="-2" y="6974950"/>
          <a:ext cx="12033737" cy="731520"/>
        </p:xfrm>
        <a:graphic>
          <a:graphicData uri="http://schemas.openxmlformats.org/drawingml/2006/table">
            <a:tbl>
              <a:tblPr firstRow="1" bandRow="1">
                <a:tableStyleId>{5C22544A-7EE6-4342-B048-85BDC9FD1C3A}</a:tableStyleId>
              </a:tblPr>
              <a:tblGrid>
                <a:gridCol w="12033737">
                  <a:extLst>
                    <a:ext uri="{9D8B030D-6E8A-4147-A177-3AD203B41FA5}">
                      <a16:colId xmlns:a16="http://schemas.microsoft.com/office/drawing/2014/main" val="3580401190"/>
                    </a:ext>
                  </a:extLst>
                </a:gridCol>
              </a:tblGrid>
              <a:tr h="0">
                <a:tc>
                  <a:txBody>
                    <a:bodyPr/>
                    <a:lstStyle/>
                    <a:p>
                      <a:pPr latinLnBrk="1"/>
                      <a:r>
                        <a:rPr lang="ko-KR" altLang="en-US" sz="1200" dirty="0"/>
                        <a:t>일정 레벨 달성 </a:t>
                      </a:r>
                      <a:r>
                        <a:rPr lang="en-US" altLang="ko-KR" sz="1200" dirty="0"/>
                        <a:t>and </a:t>
                      </a:r>
                      <a:r>
                        <a:rPr lang="ko-KR" altLang="en-US" sz="1200" dirty="0"/>
                        <a:t>동료 충분</a:t>
                      </a:r>
                    </a:p>
                  </a:txBody>
                  <a:tcPr/>
                </a:tc>
                <a:extLst>
                  <a:ext uri="{0D108BD9-81ED-4DB2-BD59-A6C34878D82A}">
                    <a16:rowId xmlns:a16="http://schemas.microsoft.com/office/drawing/2014/main" val="369265982"/>
                  </a:ext>
                </a:extLst>
              </a:tr>
              <a:tr h="370840">
                <a:tc>
                  <a:txBody>
                    <a:bodyPr/>
                    <a:lstStyle/>
                    <a:p>
                      <a:pPr latinLnBrk="1"/>
                      <a:r>
                        <a:rPr lang="ko-KR" altLang="en-US" sz="1200" dirty="0"/>
                        <a:t>방랑자와 동료들의 힘을 모아 지맥의 기운을 다스려 제압하여 구슬들에 봉인하고 방랑자와 동료들은 봉인된 지맥의 기운을 본래 있어야할 곳으로 보내기 위해서 여행을 떠난다</a:t>
                      </a:r>
                      <a:r>
                        <a:rPr lang="en-US" altLang="ko-KR" sz="1200" dirty="0"/>
                        <a:t>.</a:t>
                      </a:r>
                    </a:p>
                  </a:txBody>
                  <a:tcPr/>
                </a:tc>
                <a:extLst>
                  <a:ext uri="{0D108BD9-81ED-4DB2-BD59-A6C34878D82A}">
                    <a16:rowId xmlns:a16="http://schemas.microsoft.com/office/drawing/2014/main" val="1282847511"/>
                  </a:ext>
                </a:extLst>
              </a:tr>
            </a:tbl>
          </a:graphicData>
        </a:graphic>
      </p:graphicFrame>
      <p:sp>
        <p:nvSpPr>
          <p:cNvPr id="7" name="제목 1">
            <a:extLst>
              <a:ext uri="{FF2B5EF4-FFF2-40B4-BE49-F238E27FC236}">
                <a16:creationId xmlns:a16="http://schemas.microsoft.com/office/drawing/2014/main" id="{D616D61E-1554-4FA9-93D9-A1CEA68C4B1D}"/>
              </a:ext>
            </a:extLst>
          </p:cNvPr>
          <p:cNvSpPr>
            <a:spLocks noGrp="1"/>
          </p:cNvSpPr>
          <p:nvPr>
            <p:ph type="title"/>
          </p:nvPr>
        </p:nvSpPr>
        <p:spPr>
          <a:xfrm>
            <a:off x="695325" y="291904"/>
            <a:ext cx="10801350" cy="861646"/>
          </a:xfrm>
        </p:spPr>
        <p:txBody>
          <a:bodyPr/>
          <a:lstStyle/>
          <a:p>
            <a:r>
              <a:rPr lang="ko-KR" altLang="en-US" dirty="0"/>
              <a:t>결론</a:t>
            </a:r>
          </a:p>
        </p:txBody>
      </p:sp>
      <p:graphicFrame>
        <p:nvGraphicFramePr>
          <p:cNvPr id="13" name="표 4">
            <a:extLst>
              <a:ext uri="{FF2B5EF4-FFF2-40B4-BE49-F238E27FC236}">
                <a16:creationId xmlns:a16="http://schemas.microsoft.com/office/drawing/2014/main" id="{778A0A98-0F0A-4522-987F-E3D60A81EA6D}"/>
              </a:ext>
            </a:extLst>
          </p:cNvPr>
          <p:cNvGraphicFramePr>
            <a:graphicFrameLocks noGrp="1"/>
          </p:cNvGraphicFramePr>
          <p:nvPr>
            <p:extLst>
              <p:ext uri="{D42A27DB-BD31-4B8C-83A1-F6EECF244321}">
                <p14:modId xmlns:p14="http://schemas.microsoft.com/office/powerpoint/2010/main" val="1283480443"/>
              </p:ext>
            </p:extLst>
          </p:nvPr>
        </p:nvGraphicFramePr>
        <p:xfrm>
          <a:off x="1416050" y="2185597"/>
          <a:ext cx="9359902" cy="731520"/>
        </p:xfrm>
        <a:graphic>
          <a:graphicData uri="http://schemas.openxmlformats.org/drawingml/2006/table">
            <a:tbl>
              <a:tblPr firstRow="1" bandRow="1">
                <a:tableStyleId>{5C22544A-7EE6-4342-B048-85BDC9FD1C3A}</a:tableStyleId>
              </a:tblPr>
              <a:tblGrid>
                <a:gridCol w="9359902">
                  <a:extLst>
                    <a:ext uri="{9D8B030D-6E8A-4147-A177-3AD203B41FA5}">
                      <a16:colId xmlns:a16="http://schemas.microsoft.com/office/drawing/2014/main" val="3580401190"/>
                    </a:ext>
                  </a:extLst>
                </a:gridCol>
              </a:tblGrid>
              <a:tr h="0">
                <a:tc>
                  <a:txBody>
                    <a:bodyPr/>
                    <a:lstStyle/>
                    <a:p>
                      <a:pPr latinLnBrk="1"/>
                      <a:r>
                        <a:rPr lang="ko-KR" altLang="en-US" sz="1200" b="0" dirty="0">
                          <a:solidFill>
                            <a:schemeClr val="tx1"/>
                          </a:solidFill>
                        </a:rPr>
                        <a:t>플레이어가 일정 </a:t>
                      </a:r>
                      <a:r>
                        <a:rPr lang="en-US" altLang="ko-KR" sz="1200" b="0" dirty="0">
                          <a:solidFill>
                            <a:schemeClr val="tx1"/>
                          </a:solidFill>
                        </a:rPr>
                        <a:t>‘</a:t>
                      </a:r>
                      <a:r>
                        <a:rPr lang="ko-KR" altLang="en-US" sz="1200" b="0" dirty="0">
                          <a:solidFill>
                            <a:schemeClr val="tx1"/>
                          </a:solidFill>
                        </a:rPr>
                        <a:t>경지</a:t>
                      </a:r>
                      <a:r>
                        <a:rPr lang="en-US" altLang="ko-KR" sz="1200" b="0" dirty="0">
                          <a:solidFill>
                            <a:schemeClr val="tx1"/>
                          </a:solidFill>
                        </a:rPr>
                        <a:t>’</a:t>
                      </a:r>
                      <a:r>
                        <a:rPr lang="ko-KR" altLang="en-US" sz="1200" b="0" dirty="0">
                          <a:solidFill>
                            <a:schemeClr val="tx1"/>
                          </a:solidFill>
                        </a:rPr>
                        <a:t>에 도달하지 못 했고 </a:t>
                      </a:r>
                      <a:r>
                        <a:rPr lang="en-US" altLang="ko-KR" sz="1200" b="0" dirty="0">
                          <a:solidFill>
                            <a:schemeClr val="tx1"/>
                          </a:solidFill>
                        </a:rPr>
                        <a:t>‘</a:t>
                      </a:r>
                      <a:r>
                        <a:rPr lang="ko-KR" altLang="en-US" sz="1200" b="0" dirty="0">
                          <a:solidFill>
                            <a:schemeClr val="tx1"/>
                          </a:solidFill>
                        </a:rPr>
                        <a:t>하영</a:t>
                      </a:r>
                      <a:r>
                        <a:rPr lang="en-US" altLang="ko-KR" sz="1200" b="0" dirty="0">
                          <a:solidFill>
                            <a:schemeClr val="tx1"/>
                          </a:solidFill>
                        </a:rPr>
                        <a:t>’</a:t>
                      </a:r>
                      <a:r>
                        <a:rPr lang="ko-KR" altLang="en-US" sz="1200" b="0" dirty="0">
                          <a:solidFill>
                            <a:schemeClr val="tx1"/>
                          </a:solidFill>
                        </a:rPr>
                        <a:t>이 죽었을 경우 </a:t>
                      </a:r>
                      <a:r>
                        <a:rPr lang="en-US" altLang="ko-KR" sz="1200" b="0" dirty="0">
                          <a:solidFill>
                            <a:schemeClr val="tx1"/>
                          </a:solidFill>
                        </a:rPr>
                        <a:t>and </a:t>
                      </a:r>
                      <a:r>
                        <a:rPr lang="ko-KR" altLang="en-US" sz="1200" b="0" dirty="0">
                          <a:solidFill>
                            <a:schemeClr val="tx1"/>
                          </a:solidFill>
                        </a:rPr>
                        <a:t>동료가 있음</a:t>
                      </a:r>
                      <a:endParaRPr lang="en-US" altLang="ko-KR"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9265982"/>
                  </a:ext>
                </a:extLst>
              </a:tr>
              <a:tr h="0">
                <a:tc>
                  <a:txBody>
                    <a:bodyPr/>
                    <a:lstStyle/>
                    <a:p>
                      <a:pPr latinLnBrk="1"/>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가 소멸하자 지맥은 폭주하기 시작했고 방랑자는 잠시 고민한 뒤 동료에게 마지막 말을 남기고 지맥을 봉인하기 위해 자신의 몸을 제물로 받친다</a:t>
                      </a:r>
                      <a:r>
                        <a:rPr lang="en-US" altLang="ko-KR" sz="1200" b="0" dirty="0">
                          <a:solidFill>
                            <a:schemeClr val="tx1"/>
                          </a:solidFill>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82847511"/>
                  </a:ext>
                </a:extLst>
              </a:tr>
            </a:tbl>
          </a:graphicData>
        </a:graphic>
      </p:graphicFrame>
    </p:spTree>
    <p:extLst>
      <p:ext uri="{BB962C8B-B14F-4D97-AF65-F5344CB8AC3E}">
        <p14:creationId xmlns:p14="http://schemas.microsoft.com/office/powerpoint/2010/main" val="28288454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28BF5095-3E80-6991-E0CC-AB53C910C999}"/>
              </a:ext>
            </a:extLst>
          </p:cNvPr>
          <p:cNvGraphicFramePr>
            <a:graphicFrameLocks noGrp="1"/>
          </p:cNvGraphicFramePr>
          <p:nvPr>
            <p:extLst>
              <p:ext uri="{D42A27DB-BD31-4B8C-83A1-F6EECF244321}">
                <p14:modId xmlns:p14="http://schemas.microsoft.com/office/powerpoint/2010/main" val="3319738635"/>
              </p:ext>
            </p:extLst>
          </p:nvPr>
        </p:nvGraphicFramePr>
        <p:xfrm>
          <a:off x="2657835" y="1674202"/>
          <a:ext cx="6876329" cy="3509595"/>
        </p:xfrm>
        <a:graphic>
          <a:graphicData uri="http://schemas.openxmlformats.org/drawingml/2006/table">
            <a:tbl>
              <a:tblPr firstRow="1" bandRow="1">
                <a:tableStyleId>{5C22544A-7EE6-4342-B048-85BDC9FD1C3A}</a:tableStyleId>
              </a:tblPr>
              <a:tblGrid>
                <a:gridCol w="1221977">
                  <a:extLst>
                    <a:ext uri="{9D8B030D-6E8A-4147-A177-3AD203B41FA5}">
                      <a16:colId xmlns:a16="http://schemas.microsoft.com/office/drawing/2014/main" val="2069246486"/>
                    </a:ext>
                  </a:extLst>
                </a:gridCol>
                <a:gridCol w="5654352">
                  <a:extLst>
                    <a:ext uri="{9D8B030D-6E8A-4147-A177-3AD203B41FA5}">
                      <a16:colId xmlns:a16="http://schemas.microsoft.com/office/drawing/2014/main" val="3412645667"/>
                    </a:ext>
                  </a:extLst>
                </a:gridCol>
              </a:tblGrid>
              <a:tr h="389955">
                <a:tc gridSpan="2">
                  <a:txBody>
                    <a:bodyPr/>
                    <a:lstStyle/>
                    <a:p>
                      <a:pPr latinLnBrk="1"/>
                      <a:r>
                        <a:rPr lang="ko-KR" altLang="en-US" sz="1800" dirty="0"/>
                        <a:t>퀘스트 분류 </a:t>
                      </a:r>
                    </a:p>
                  </a:txBody>
                  <a:tcPr anchor="ctr"/>
                </a:tc>
                <a:tc hMerge="1">
                  <a:txBody>
                    <a:bodyPr/>
                    <a:lstStyle/>
                    <a:p>
                      <a:pPr latinLnBrk="1"/>
                      <a:endParaRPr lang="ko-KR" altLang="en-US" dirty="0"/>
                    </a:p>
                  </a:txBody>
                  <a:tcPr/>
                </a:tc>
                <a:extLst>
                  <a:ext uri="{0D108BD9-81ED-4DB2-BD59-A6C34878D82A}">
                    <a16:rowId xmlns:a16="http://schemas.microsoft.com/office/drawing/2014/main" val="1253955943"/>
                  </a:ext>
                </a:extLst>
              </a:tr>
              <a:tr h="389955">
                <a:tc>
                  <a:txBody>
                    <a:bodyPr/>
                    <a:lstStyle/>
                    <a:p>
                      <a:pPr algn="ctr" latinLnBrk="1"/>
                      <a:r>
                        <a:rPr lang="ko-KR" altLang="en-US" sz="1800" dirty="0"/>
                        <a:t>분류</a:t>
                      </a:r>
                    </a:p>
                  </a:txBody>
                  <a:tcPr anchor="ctr"/>
                </a:tc>
                <a:tc>
                  <a:txBody>
                    <a:bodyPr/>
                    <a:lstStyle/>
                    <a:p>
                      <a:pPr algn="ctr" latinLnBrk="1"/>
                      <a:r>
                        <a:rPr lang="ko-KR" altLang="en-US" sz="1800" dirty="0"/>
                        <a:t>내용</a:t>
                      </a:r>
                    </a:p>
                  </a:txBody>
                  <a:tcPr anchor="ctr"/>
                </a:tc>
                <a:extLst>
                  <a:ext uri="{0D108BD9-81ED-4DB2-BD59-A6C34878D82A}">
                    <a16:rowId xmlns:a16="http://schemas.microsoft.com/office/drawing/2014/main" val="172724705"/>
                  </a:ext>
                </a:extLst>
              </a:tr>
              <a:tr h="389955">
                <a:tc>
                  <a:txBody>
                    <a:bodyPr/>
                    <a:lstStyle/>
                    <a:p>
                      <a:pPr algn="ctr" latinLnBrk="1"/>
                      <a:r>
                        <a:rPr lang="ko-KR" altLang="en-US" sz="1800" dirty="0"/>
                        <a:t>토벌</a:t>
                      </a:r>
                    </a:p>
                  </a:txBody>
                  <a:tcPr anchor="ctr"/>
                </a:tc>
                <a:tc>
                  <a:txBody>
                    <a:bodyPr/>
                    <a:lstStyle/>
                    <a:p>
                      <a:pPr latinLnBrk="1"/>
                      <a:r>
                        <a:rPr lang="ko-KR" altLang="en-US" sz="1800" dirty="0"/>
                        <a:t>특정 몬스터를 일정량 이상 잡는 것</a:t>
                      </a:r>
                      <a:endParaRPr lang="en-US" altLang="ko-KR" sz="1800" dirty="0"/>
                    </a:p>
                  </a:txBody>
                  <a:tcPr anchor="ctr"/>
                </a:tc>
                <a:extLst>
                  <a:ext uri="{0D108BD9-81ED-4DB2-BD59-A6C34878D82A}">
                    <a16:rowId xmlns:a16="http://schemas.microsoft.com/office/drawing/2014/main" val="3813630024"/>
                  </a:ext>
                </a:extLst>
              </a:tr>
              <a:tr h="389955">
                <a:tc>
                  <a:txBody>
                    <a:bodyPr/>
                    <a:lstStyle/>
                    <a:p>
                      <a:pPr algn="ctr" latinLnBrk="1"/>
                      <a:r>
                        <a:rPr lang="ko-KR" altLang="en-US" sz="1800" dirty="0"/>
                        <a:t>수집</a:t>
                      </a:r>
                    </a:p>
                  </a:txBody>
                  <a:tcPr anchor="ctr"/>
                </a:tc>
                <a:tc>
                  <a:txBody>
                    <a:bodyPr/>
                    <a:lstStyle/>
                    <a:p>
                      <a:pPr latinLnBrk="1"/>
                      <a:r>
                        <a:rPr lang="ko-KR" altLang="en-US" sz="1800" dirty="0"/>
                        <a:t>특정 아이템을 얻어 가져오는 것</a:t>
                      </a:r>
                    </a:p>
                  </a:txBody>
                  <a:tcPr anchor="ctr"/>
                </a:tc>
                <a:extLst>
                  <a:ext uri="{0D108BD9-81ED-4DB2-BD59-A6C34878D82A}">
                    <a16:rowId xmlns:a16="http://schemas.microsoft.com/office/drawing/2014/main" val="114573897"/>
                  </a:ext>
                </a:extLst>
              </a:tr>
              <a:tr h="389955">
                <a:tc>
                  <a:txBody>
                    <a:bodyPr/>
                    <a:lstStyle/>
                    <a:p>
                      <a:pPr algn="ctr" latinLnBrk="1"/>
                      <a:r>
                        <a:rPr lang="ko-KR" altLang="en-US" sz="1800" dirty="0"/>
                        <a:t>탐사</a:t>
                      </a:r>
                    </a:p>
                  </a:txBody>
                  <a:tcPr anchor="ctr"/>
                </a:tc>
                <a:tc>
                  <a:txBody>
                    <a:bodyPr/>
                    <a:lstStyle/>
                    <a:p>
                      <a:pPr latinLnBrk="1"/>
                      <a:r>
                        <a:rPr lang="ko-KR" altLang="en-US" sz="1800" dirty="0"/>
                        <a:t>특정 지역에 도착하는 것</a:t>
                      </a:r>
                    </a:p>
                  </a:txBody>
                  <a:tcPr anchor="ctr"/>
                </a:tc>
                <a:extLst>
                  <a:ext uri="{0D108BD9-81ED-4DB2-BD59-A6C34878D82A}">
                    <a16:rowId xmlns:a16="http://schemas.microsoft.com/office/drawing/2014/main" val="1493750984"/>
                  </a:ext>
                </a:extLst>
              </a:tr>
              <a:tr h="389955">
                <a:tc>
                  <a:txBody>
                    <a:bodyPr/>
                    <a:lstStyle/>
                    <a:p>
                      <a:pPr algn="ctr" latinLnBrk="1"/>
                      <a:r>
                        <a:rPr lang="ko-KR" altLang="en-US" sz="1800" dirty="0"/>
                        <a:t>호위</a:t>
                      </a:r>
                    </a:p>
                  </a:txBody>
                  <a:tcPr anchor="ctr"/>
                </a:tc>
                <a:tc>
                  <a:txBody>
                    <a:bodyPr/>
                    <a:lstStyle/>
                    <a:p>
                      <a:pPr latinLnBrk="1"/>
                      <a:r>
                        <a:rPr lang="ko-KR" altLang="en-US" sz="1800" dirty="0"/>
                        <a:t>특정 캐릭터를 지키는 것</a:t>
                      </a:r>
                    </a:p>
                  </a:txBody>
                  <a:tcPr anchor="ctr"/>
                </a:tc>
                <a:extLst>
                  <a:ext uri="{0D108BD9-81ED-4DB2-BD59-A6C34878D82A}">
                    <a16:rowId xmlns:a16="http://schemas.microsoft.com/office/drawing/2014/main" val="2684465329"/>
                  </a:ext>
                </a:extLst>
              </a:tr>
              <a:tr h="389955">
                <a:tc>
                  <a:txBody>
                    <a:bodyPr/>
                    <a:lstStyle/>
                    <a:p>
                      <a:pPr algn="ctr" latinLnBrk="1"/>
                      <a:r>
                        <a:rPr lang="ko-KR" altLang="en-US" sz="1800" dirty="0"/>
                        <a:t>배달</a:t>
                      </a:r>
                    </a:p>
                  </a:txBody>
                  <a:tcPr anchor="ctr"/>
                </a:tc>
                <a:tc>
                  <a:txBody>
                    <a:bodyPr/>
                    <a:lstStyle/>
                    <a:p>
                      <a:pPr latinLnBrk="1"/>
                      <a:r>
                        <a:rPr lang="ko-KR" altLang="en-US" sz="1800" dirty="0"/>
                        <a:t>특정 아이템을 다른 캐릭터에게 전달 하는 것</a:t>
                      </a:r>
                    </a:p>
                  </a:txBody>
                  <a:tcPr anchor="ctr"/>
                </a:tc>
                <a:extLst>
                  <a:ext uri="{0D108BD9-81ED-4DB2-BD59-A6C34878D82A}">
                    <a16:rowId xmlns:a16="http://schemas.microsoft.com/office/drawing/2014/main" val="150767939"/>
                  </a:ext>
                </a:extLst>
              </a:tr>
              <a:tr h="389955">
                <a:tc>
                  <a:txBody>
                    <a:bodyPr/>
                    <a:lstStyle/>
                    <a:p>
                      <a:pPr algn="ctr" latinLnBrk="1"/>
                      <a:r>
                        <a:rPr lang="ko-KR" altLang="en-US" sz="1800" dirty="0"/>
                        <a:t>대화</a:t>
                      </a:r>
                    </a:p>
                  </a:txBody>
                  <a:tcPr anchor="ctr"/>
                </a:tc>
                <a:tc>
                  <a:txBody>
                    <a:bodyPr/>
                    <a:lstStyle/>
                    <a:p>
                      <a:pPr latinLnBrk="1"/>
                      <a:r>
                        <a:rPr lang="ko-KR" altLang="en-US" sz="1800" dirty="0"/>
                        <a:t>특정 캐릭터와 대화 하는 것</a:t>
                      </a:r>
                    </a:p>
                  </a:txBody>
                  <a:tcPr anchor="ctr"/>
                </a:tc>
                <a:extLst>
                  <a:ext uri="{0D108BD9-81ED-4DB2-BD59-A6C34878D82A}">
                    <a16:rowId xmlns:a16="http://schemas.microsoft.com/office/drawing/2014/main" val="459924218"/>
                  </a:ext>
                </a:extLst>
              </a:tr>
              <a:tr h="389955">
                <a:tc>
                  <a:txBody>
                    <a:bodyPr/>
                    <a:lstStyle/>
                    <a:p>
                      <a:pPr algn="ctr" latinLnBrk="1"/>
                      <a:r>
                        <a:rPr lang="ko-KR" altLang="en-US" sz="1800" dirty="0"/>
                        <a:t>생존</a:t>
                      </a:r>
                    </a:p>
                  </a:txBody>
                  <a:tcPr anchor="ctr"/>
                </a:tc>
                <a:tc>
                  <a:txBody>
                    <a:bodyPr/>
                    <a:lstStyle/>
                    <a:p>
                      <a:pPr latinLnBrk="1"/>
                      <a:r>
                        <a:rPr lang="ko-KR" altLang="en-US" sz="1800" dirty="0"/>
                        <a:t>일정 시간 동안 생존 하는 것</a:t>
                      </a:r>
                    </a:p>
                  </a:txBody>
                  <a:tcPr anchor="ctr"/>
                </a:tc>
                <a:extLst>
                  <a:ext uri="{0D108BD9-81ED-4DB2-BD59-A6C34878D82A}">
                    <a16:rowId xmlns:a16="http://schemas.microsoft.com/office/drawing/2014/main" val="986220186"/>
                  </a:ext>
                </a:extLst>
              </a:tr>
            </a:tbl>
          </a:graphicData>
        </a:graphic>
      </p:graphicFrame>
      <p:sp>
        <p:nvSpPr>
          <p:cNvPr id="3" name="제목 1">
            <a:extLst>
              <a:ext uri="{FF2B5EF4-FFF2-40B4-BE49-F238E27FC236}">
                <a16:creationId xmlns:a16="http://schemas.microsoft.com/office/drawing/2014/main" id="{1C9F892C-7029-44E2-A120-34B8C26EF25F}"/>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퀘스트의 분류</a:t>
            </a:r>
          </a:p>
        </p:txBody>
      </p:sp>
    </p:spTree>
    <p:extLst>
      <p:ext uri="{BB962C8B-B14F-4D97-AF65-F5344CB8AC3E}">
        <p14:creationId xmlns:p14="http://schemas.microsoft.com/office/powerpoint/2010/main" val="39928063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3">
            <a:extLst>
              <a:ext uri="{FF2B5EF4-FFF2-40B4-BE49-F238E27FC236}">
                <a16:creationId xmlns:a16="http://schemas.microsoft.com/office/drawing/2014/main" id="{38D11870-0725-43FF-BD21-C1329C4B14C1}"/>
              </a:ext>
            </a:extLst>
          </p:cNvPr>
          <p:cNvGraphicFramePr>
            <a:graphicFrameLocks noGrp="1"/>
          </p:cNvGraphicFramePr>
          <p:nvPr>
            <p:extLst>
              <p:ext uri="{D42A27DB-BD31-4B8C-83A1-F6EECF244321}">
                <p14:modId xmlns:p14="http://schemas.microsoft.com/office/powerpoint/2010/main" val="522331845"/>
              </p:ext>
            </p:extLst>
          </p:nvPr>
        </p:nvGraphicFramePr>
        <p:xfrm>
          <a:off x="141605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1</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동물 사냥</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X</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게임 시작 시 자동 부여</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가족들에게 사냥을 갔다가 온다고 말하고 언덕을 지나서 산속 사냥터로 이동</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사냥터에서 토끼 등의 동물을 잡다가 사슴을 발견</a:t>
                      </a:r>
                      <a:endParaRPr lang="en-US" altLang="ko-KR" sz="1200" b="0" dirty="0">
                        <a:solidFill>
                          <a:schemeClr val="tx1"/>
                        </a:solidFill>
                      </a:endParaRPr>
                    </a:p>
                    <a:p>
                      <a:pPr latinLnBrk="1"/>
                      <a:r>
                        <a:rPr lang="en-US" altLang="ko-KR" sz="1200" b="0" dirty="0">
                          <a:solidFill>
                            <a:schemeClr val="tx1"/>
                          </a:solidFill>
                        </a:rPr>
                        <a:t>3.</a:t>
                      </a:r>
                      <a:r>
                        <a:rPr lang="ko-KR" altLang="en-US" sz="1200" b="0" dirty="0">
                          <a:solidFill>
                            <a:schemeClr val="tx1"/>
                          </a:solidFill>
                        </a:rPr>
                        <a:t>발견한 사슴에게 들키지 않게 조심스럽게 활을 조준</a:t>
                      </a:r>
                      <a:endParaRPr lang="en-US" altLang="ko-KR" sz="1200" b="0" dirty="0">
                        <a:solidFill>
                          <a:schemeClr val="tx1"/>
                        </a:solidFill>
                      </a:endParaRPr>
                    </a:p>
                    <a:p>
                      <a:pPr latinLnBrk="1"/>
                      <a:r>
                        <a:rPr lang="en-US" altLang="ko-KR" sz="1200" b="0" dirty="0">
                          <a:solidFill>
                            <a:schemeClr val="tx1"/>
                          </a:solidFill>
                        </a:rPr>
                        <a:t>4.(</a:t>
                      </a:r>
                      <a:r>
                        <a:rPr lang="ko-KR" altLang="en-US" sz="1200" b="0" dirty="0">
                          <a:solidFill>
                            <a:schemeClr val="tx1"/>
                          </a:solidFill>
                        </a:rPr>
                        <a:t>영상 재생</a:t>
                      </a:r>
                      <a:r>
                        <a:rPr lang="en-US" altLang="ko-KR" sz="1200" b="0" dirty="0">
                          <a:solidFill>
                            <a:schemeClr val="tx1"/>
                          </a:solidFill>
                        </a:rPr>
                        <a:t>) </a:t>
                      </a:r>
                    </a:p>
                    <a:p>
                      <a:pPr latinLnBrk="1"/>
                      <a:r>
                        <a:rPr lang="ko-KR" altLang="en-US" sz="1200" b="0" dirty="0">
                          <a:solidFill>
                            <a:schemeClr val="tx1"/>
                          </a:solidFill>
                        </a:rPr>
                        <a:t>사슴에게 조준하고 활시위를 당겨 화살을 발사 하기 직전에 갑자기 나타난 괴물이 사슴을 덮치고 플레이어는 실수로 괴물 근처에 화살을 발사하고 플레이어를 눈치챈 괴물이 플레이어를 응시한다</a:t>
                      </a:r>
                      <a:r>
                        <a:rPr lang="en-US" altLang="ko-KR" sz="1200" b="0" dirty="0">
                          <a:solidFill>
                            <a:schemeClr val="tx1"/>
                          </a:solidFill>
                        </a:rPr>
                        <a:t>.</a:t>
                      </a:r>
                    </a:p>
                    <a:p>
                      <a:pPr latinLnBrk="1"/>
                      <a:r>
                        <a:rPr lang="en-US" altLang="ko-KR" sz="1200" b="0" dirty="0">
                          <a:solidFill>
                            <a:schemeClr val="tx1"/>
                          </a:solidFill>
                        </a:rPr>
                        <a:t>5.</a:t>
                      </a:r>
                      <a:r>
                        <a:rPr lang="ko-KR" altLang="en-US" sz="1200" b="0" dirty="0">
                          <a:solidFill>
                            <a:schemeClr val="tx1"/>
                          </a:solidFill>
                        </a:rPr>
                        <a:t>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진행 과정</a:t>
            </a:r>
            <a:r>
              <a:rPr lang="en-US" altLang="ko-KR" dirty="0"/>
              <a:t>(</a:t>
            </a:r>
            <a:r>
              <a:rPr lang="ko-KR" altLang="en-US" dirty="0"/>
              <a:t>기</a:t>
            </a:r>
            <a:r>
              <a:rPr lang="en-US" altLang="ko-KR" dirty="0"/>
              <a:t>)</a:t>
            </a:r>
            <a:endParaRPr lang="ko-KR" altLang="en-US" dirty="0"/>
          </a:p>
        </p:txBody>
      </p:sp>
      <p:graphicFrame>
        <p:nvGraphicFramePr>
          <p:cNvPr id="11" name="표 3">
            <a:extLst>
              <a:ext uri="{FF2B5EF4-FFF2-40B4-BE49-F238E27FC236}">
                <a16:creationId xmlns:a16="http://schemas.microsoft.com/office/drawing/2014/main" id="{CAA75E5F-BAF7-4C84-A2C2-94B64DFF6A7C}"/>
              </a:ext>
            </a:extLst>
          </p:cNvPr>
          <p:cNvGraphicFramePr>
            <a:graphicFrameLocks noGrp="1"/>
          </p:cNvGraphicFramePr>
          <p:nvPr>
            <p:extLst>
              <p:ext uri="{D42A27DB-BD31-4B8C-83A1-F6EECF244321}">
                <p14:modId xmlns:p14="http://schemas.microsoft.com/office/powerpoint/2010/main" val="3006636195"/>
              </p:ext>
            </p:extLst>
          </p:nvPr>
        </p:nvGraphicFramePr>
        <p:xfrm>
          <a:off x="609600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2</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도망</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X</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클리어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괴물을 보고 놀라 마을 방향으로 도망</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마을로 들어가는 길에 있는 언덕을 지나던 중 마을이 불타고 있는 것을 확인 </a:t>
                      </a:r>
                      <a:endParaRPr lang="en-US" altLang="ko-KR" sz="1200" b="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3.(</a:t>
                      </a:r>
                      <a:r>
                        <a:rPr lang="ko-KR" altLang="en-US" sz="1200" b="0" dirty="0">
                          <a:solidFill>
                            <a:schemeClr val="tx1"/>
                          </a:solidFill>
                        </a:rPr>
                        <a:t>마을을 천천히 클로즈업 한 다음 시선이 왼쪽에서 오른쪽으로 천천히 이동한 다음 본래 상태로 돌아옴</a:t>
                      </a:r>
                      <a:r>
                        <a:rPr lang="en-US" altLang="ko-KR" sz="1200" b="0" dirty="0">
                          <a:solidFill>
                            <a:schemeClr val="tx1"/>
                          </a:solidFill>
                        </a:rPr>
                        <a:t>)</a:t>
                      </a:r>
                    </a:p>
                    <a:p>
                      <a:pPr latinLnBrk="1"/>
                      <a:r>
                        <a:rPr lang="en-US" altLang="ko-KR" sz="1200" b="0" dirty="0">
                          <a:solidFill>
                            <a:schemeClr val="tx1"/>
                          </a:solidFill>
                        </a:rPr>
                        <a:t>4.</a:t>
                      </a:r>
                      <a:r>
                        <a:rPr lang="ko-KR" altLang="en-US" sz="1200" b="0" dirty="0">
                          <a:solidFill>
                            <a:schemeClr val="tx1"/>
                          </a:solidFill>
                        </a:rPr>
                        <a:t>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Tree>
    <p:extLst>
      <p:ext uri="{BB962C8B-B14F-4D97-AF65-F5344CB8AC3E}">
        <p14:creationId xmlns:p14="http://schemas.microsoft.com/office/powerpoint/2010/main" val="2179703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3">
            <a:extLst>
              <a:ext uri="{FF2B5EF4-FFF2-40B4-BE49-F238E27FC236}">
                <a16:creationId xmlns:a16="http://schemas.microsoft.com/office/drawing/2014/main" id="{38D11870-0725-43FF-BD21-C1329C4B14C1}"/>
              </a:ext>
            </a:extLst>
          </p:cNvPr>
          <p:cNvGraphicFramePr>
            <a:graphicFrameLocks noGrp="1"/>
          </p:cNvGraphicFramePr>
          <p:nvPr>
            <p:extLst>
              <p:ext uri="{D42A27DB-BD31-4B8C-83A1-F6EECF244321}">
                <p14:modId xmlns:p14="http://schemas.microsoft.com/office/powerpoint/2010/main" val="27702884"/>
              </p:ext>
            </p:extLst>
          </p:nvPr>
        </p:nvGraphicFramePr>
        <p:xfrm>
          <a:off x="141605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3</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수색</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X</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클리어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불타고 있는 마을로 들어가서 집으로 달림</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폐허가 된 집에 있는 가족들의 시신을 발견함</a:t>
                      </a:r>
                      <a:endParaRPr lang="en-US" altLang="ko-KR" sz="1200" b="0" dirty="0">
                        <a:solidFill>
                          <a:schemeClr val="tx1"/>
                        </a:solidFill>
                      </a:endParaRPr>
                    </a:p>
                    <a:p>
                      <a:pPr latinLnBrk="1"/>
                      <a:r>
                        <a:rPr lang="en-US" altLang="ko-KR" sz="1200" b="0" dirty="0">
                          <a:solidFill>
                            <a:schemeClr val="tx1"/>
                          </a:solidFill>
                        </a:rPr>
                        <a:t>3.</a:t>
                      </a:r>
                      <a:r>
                        <a:rPr lang="ko-KR" altLang="en-US" sz="1200" b="0" dirty="0">
                          <a:solidFill>
                            <a:schemeClr val="tx1"/>
                          </a:solidFill>
                        </a:rPr>
                        <a:t>마을에 들어온 괴물들이 플레이어를 발견하고 소리를 지름</a:t>
                      </a:r>
                      <a:endParaRPr lang="en-US" altLang="ko-KR" sz="1200" b="0" dirty="0">
                        <a:solidFill>
                          <a:schemeClr val="tx1"/>
                        </a:solidFill>
                      </a:endParaRPr>
                    </a:p>
                    <a:p>
                      <a:pPr latinLnBrk="1"/>
                      <a:r>
                        <a:rPr lang="en-US" altLang="ko-KR" sz="1200" b="0" dirty="0">
                          <a:solidFill>
                            <a:schemeClr val="tx1"/>
                          </a:solidFill>
                        </a:rPr>
                        <a:t>4.</a:t>
                      </a:r>
                      <a:r>
                        <a:rPr lang="ko-KR" altLang="en-US" sz="1200" b="0" dirty="0">
                          <a:solidFill>
                            <a:schemeClr val="tx1"/>
                          </a:solidFill>
                        </a:rPr>
                        <a:t>살기 위해 마을 밖으로 도주</a:t>
                      </a:r>
                      <a:endParaRPr lang="en-US" altLang="ko-KR" sz="1200" b="0" dirty="0">
                        <a:solidFill>
                          <a:schemeClr val="tx1"/>
                        </a:solidFill>
                      </a:endParaRPr>
                    </a:p>
                    <a:p>
                      <a:pPr latinLnBrk="1"/>
                      <a:r>
                        <a:rPr lang="en-US" altLang="ko-KR" sz="1200" b="0" dirty="0">
                          <a:solidFill>
                            <a:schemeClr val="tx1"/>
                          </a:solidFill>
                        </a:rPr>
                        <a:t>5.(</a:t>
                      </a:r>
                      <a:r>
                        <a:rPr lang="ko-KR" altLang="en-US" sz="1200" b="0" dirty="0">
                          <a:solidFill>
                            <a:schemeClr val="tx1"/>
                          </a:solidFill>
                        </a:rPr>
                        <a:t>영상 재생</a:t>
                      </a:r>
                      <a:r>
                        <a:rPr lang="en-US" altLang="ko-KR" sz="1200" b="0" dirty="0">
                          <a:solidFill>
                            <a:schemeClr val="tx1"/>
                          </a:solidFill>
                        </a:rPr>
                        <a:t>)</a:t>
                      </a:r>
                    </a:p>
                    <a:p>
                      <a:pPr latinLnBrk="1"/>
                      <a:r>
                        <a:rPr lang="ko-KR" altLang="en-US" sz="1200" b="0" dirty="0">
                          <a:solidFill>
                            <a:schemeClr val="tx1"/>
                          </a:solidFill>
                        </a:rPr>
                        <a:t>플레이어가 괴물들에게서 살기 위해서 계속 달리다가 돌부리에 발이 걸려 넘어지고 괴물들에게 공격 받기 직전 근처를 지나가던 노인이 플레이어를 구해준다</a:t>
                      </a:r>
                      <a:r>
                        <a:rPr lang="en-US" altLang="ko-KR" sz="1200" b="0" dirty="0">
                          <a:solidFill>
                            <a:schemeClr val="tx1"/>
                          </a:solidFill>
                        </a:rPr>
                        <a:t>.</a:t>
                      </a:r>
                    </a:p>
                    <a:p>
                      <a:pPr latinLnBrk="1"/>
                      <a:r>
                        <a:rPr lang="en-US" altLang="ko-KR" sz="1200" b="0" dirty="0">
                          <a:solidFill>
                            <a:schemeClr val="tx1"/>
                          </a:solidFill>
                        </a:rPr>
                        <a:t>6.</a:t>
                      </a:r>
                      <a:r>
                        <a:rPr lang="ko-KR" altLang="en-US" sz="1200" b="0" dirty="0">
                          <a:solidFill>
                            <a:schemeClr val="tx1"/>
                          </a:solidFill>
                        </a:rPr>
                        <a:t>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진행 과정</a:t>
            </a:r>
            <a:r>
              <a:rPr lang="en-US" altLang="ko-KR" dirty="0"/>
              <a:t>(</a:t>
            </a:r>
            <a:r>
              <a:rPr lang="ko-KR" altLang="en-US" dirty="0"/>
              <a:t>기</a:t>
            </a:r>
            <a:r>
              <a:rPr lang="en-US" altLang="ko-KR" dirty="0"/>
              <a:t>)</a:t>
            </a:r>
            <a:endParaRPr lang="ko-KR" altLang="en-US" dirty="0"/>
          </a:p>
        </p:txBody>
      </p:sp>
      <p:graphicFrame>
        <p:nvGraphicFramePr>
          <p:cNvPr id="11" name="표 3">
            <a:extLst>
              <a:ext uri="{FF2B5EF4-FFF2-40B4-BE49-F238E27FC236}">
                <a16:creationId xmlns:a16="http://schemas.microsoft.com/office/drawing/2014/main" id="{CAA75E5F-BAF7-4C84-A2C2-94B64DFF6A7C}"/>
              </a:ext>
            </a:extLst>
          </p:cNvPr>
          <p:cNvGraphicFramePr>
            <a:graphicFrameLocks noGrp="1"/>
          </p:cNvGraphicFramePr>
          <p:nvPr>
            <p:extLst>
              <p:ext uri="{D42A27DB-BD31-4B8C-83A1-F6EECF244321}">
                <p14:modId xmlns:p14="http://schemas.microsoft.com/office/powerpoint/2010/main" val="3021030883"/>
              </p:ext>
            </p:extLst>
          </p:nvPr>
        </p:nvGraphicFramePr>
        <p:xfrm>
          <a:off x="609600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4</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소문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X</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클리어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err="1">
                          <a:solidFill>
                            <a:schemeClr val="tx1"/>
                          </a:solidFill>
                        </a:rPr>
                        <a:t>컷신</a:t>
                      </a:r>
                      <a:r>
                        <a:rPr lang="en-US" altLang="ko-KR" sz="1200" b="0" dirty="0">
                          <a:solidFill>
                            <a:schemeClr val="tx1"/>
                          </a:solidFill>
                        </a:rPr>
                        <a:t>)</a:t>
                      </a:r>
                    </a:p>
                    <a:p>
                      <a:pPr latinLnBrk="1"/>
                      <a:r>
                        <a:rPr lang="ko-KR" altLang="en-US" sz="1200" b="0" dirty="0">
                          <a:solidFill>
                            <a:schemeClr val="tx1"/>
                          </a:solidFill>
                        </a:rPr>
                        <a:t>자신을 구해준 노인을 스승으로 모시고 스승을 따라 수행하는 모습을 보여주고 </a:t>
                      </a:r>
                      <a:r>
                        <a:rPr lang="en-US" altLang="ko-KR" sz="1200" b="0" dirty="0">
                          <a:solidFill>
                            <a:schemeClr val="tx1"/>
                          </a:solidFill>
                        </a:rPr>
                        <a:t>1</a:t>
                      </a:r>
                      <a:r>
                        <a:rPr lang="ko-KR" altLang="en-US" sz="1200" b="0" dirty="0">
                          <a:solidFill>
                            <a:schemeClr val="tx1"/>
                          </a:solidFill>
                        </a:rPr>
                        <a:t>년이 지났다는 텍스트가 나온다</a:t>
                      </a:r>
                      <a:r>
                        <a:rPr lang="en-US" altLang="ko-KR" sz="1200" b="0" dirty="0">
                          <a:solidFill>
                            <a:schemeClr val="tx1"/>
                          </a:solidFill>
                        </a:rPr>
                        <a:t>.</a:t>
                      </a:r>
                    </a:p>
                    <a:p>
                      <a:pPr latinLnBrk="1"/>
                      <a:r>
                        <a:rPr lang="en-US" altLang="ko-KR" sz="1200" b="0" dirty="0">
                          <a:solidFill>
                            <a:schemeClr val="tx1"/>
                          </a:solidFill>
                        </a:rPr>
                        <a:t>2.</a:t>
                      </a:r>
                      <a:r>
                        <a:rPr lang="ko-KR" altLang="en-US" sz="1200" b="0" dirty="0">
                          <a:solidFill>
                            <a:schemeClr val="tx1"/>
                          </a:solidFill>
                        </a:rPr>
                        <a:t>스승과 함께 괴물을 사냥</a:t>
                      </a:r>
                      <a:endParaRPr lang="en-US" altLang="ko-KR" sz="1200" b="0" dirty="0">
                        <a:solidFill>
                          <a:schemeClr val="tx1"/>
                        </a:solidFill>
                      </a:endParaRPr>
                    </a:p>
                    <a:p>
                      <a:pPr latinLnBrk="1"/>
                      <a:r>
                        <a:rPr lang="en-US" altLang="ko-KR" sz="1200" b="0" dirty="0">
                          <a:solidFill>
                            <a:schemeClr val="tx1"/>
                          </a:solidFill>
                        </a:rPr>
                        <a:t>3.</a:t>
                      </a:r>
                      <a:r>
                        <a:rPr lang="ko-KR" altLang="en-US" sz="1200" b="0" dirty="0">
                          <a:solidFill>
                            <a:schemeClr val="tx1"/>
                          </a:solidFill>
                        </a:rPr>
                        <a:t>사냥한 괴물을 해체</a:t>
                      </a:r>
                      <a:endParaRPr lang="en-US" altLang="ko-KR" sz="1200" b="0" dirty="0">
                        <a:solidFill>
                          <a:schemeClr val="tx1"/>
                        </a:solidFill>
                      </a:endParaRPr>
                    </a:p>
                    <a:p>
                      <a:pPr latinLnBrk="1"/>
                      <a:r>
                        <a:rPr lang="en-US" altLang="ko-KR" sz="1200" b="0" dirty="0">
                          <a:solidFill>
                            <a:schemeClr val="tx1"/>
                          </a:solidFill>
                        </a:rPr>
                        <a:t>4.</a:t>
                      </a:r>
                      <a:r>
                        <a:rPr lang="ko-KR" altLang="en-US" sz="1200" b="0" dirty="0">
                          <a:solidFill>
                            <a:schemeClr val="tx1"/>
                          </a:solidFill>
                        </a:rPr>
                        <a:t>마을로 이동하고 괴물의 전리품으로 상점과 거래</a:t>
                      </a:r>
                      <a:endParaRPr lang="en-US" altLang="ko-KR" sz="1200" b="0" dirty="0">
                        <a:solidFill>
                          <a:schemeClr val="tx1"/>
                        </a:solidFill>
                      </a:endParaRPr>
                    </a:p>
                    <a:p>
                      <a:pPr latinLnBrk="1"/>
                      <a:r>
                        <a:rPr lang="en-US" altLang="ko-KR" sz="1200" b="0" dirty="0">
                          <a:solidFill>
                            <a:schemeClr val="tx1"/>
                          </a:solidFill>
                        </a:rPr>
                        <a:t>5.</a:t>
                      </a:r>
                      <a:r>
                        <a:rPr lang="ko-KR" altLang="en-US" sz="1200" b="0" dirty="0">
                          <a:solidFill>
                            <a:schemeClr val="tx1"/>
                          </a:solidFill>
                        </a:rPr>
                        <a:t>거래 중 토벌단에 대한 소문을 듣는다</a:t>
                      </a:r>
                      <a:r>
                        <a:rPr lang="en-US" altLang="ko-KR" sz="1200" b="0" dirty="0">
                          <a:solidFill>
                            <a:schemeClr val="tx1"/>
                          </a:solidFill>
                        </a:rPr>
                        <a:t>.</a:t>
                      </a:r>
                    </a:p>
                    <a:p>
                      <a:pPr latinLnBrk="1"/>
                      <a:r>
                        <a:rPr lang="en-US" altLang="ko-KR" sz="1200" b="0" dirty="0">
                          <a:solidFill>
                            <a:schemeClr val="tx1"/>
                          </a:solidFill>
                        </a:rPr>
                        <a:t>6.</a:t>
                      </a:r>
                      <a:r>
                        <a:rPr lang="ko-KR" altLang="en-US" sz="1200" b="0" dirty="0">
                          <a:solidFill>
                            <a:schemeClr val="tx1"/>
                          </a:solidFill>
                        </a:rPr>
                        <a:t>근처 마을 사람들</a:t>
                      </a:r>
                      <a:r>
                        <a:rPr lang="en-US" altLang="ko-KR" sz="1200" b="0" dirty="0">
                          <a:solidFill>
                            <a:schemeClr val="tx1"/>
                          </a:solidFill>
                        </a:rPr>
                        <a:t>(</a:t>
                      </a:r>
                      <a:r>
                        <a:rPr lang="ko-KR" altLang="en-US" sz="1200" b="0" dirty="0">
                          <a:solidFill>
                            <a:schemeClr val="tx1"/>
                          </a:solidFill>
                        </a:rPr>
                        <a:t>최소 </a:t>
                      </a:r>
                      <a:r>
                        <a:rPr lang="en-US" altLang="ko-KR" sz="1200" b="0" dirty="0">
                          <a:solidFill>
                            <a:schemeClr val="tx1"/>
                          </a:solidFill>
                        </a:rPr>
                        <a:t>3</a:t>
                      </a:r>
                      <a:r>
                        <a:rPr lang="ko-KR" altLang="en-US" sz="1200" b="0" dirty="0">
                          <a:solidFill>
                            <a:schemeClr val="tx1"/>
                          </a:solidFill>
                        </a:rPr>
                        <a:t>명</a:t>
                      </a:r>
                      <a:r>
                        <a:rPr lang="en-US" altLang="ko-KR" sz="1200" b="0" dirty="0">
                          <a:solidFill>
                            <a:schemeClr val="tx1"/>
                          </a:solidFill>
                        </a:rPr>
                        <a:t>)</a:t>
                      </a:r>
                      <a:r>
                        <a:rPr lang="ko-KR" altLang="en-US" sz="1200" b="0" dirty="0">
                          <a:solidFill>
                            <a:schemeClr val="tx1"/>
                          </a:solidFill>
                        </a:rPr>
                        <a:t>에게 말을 걸어 토벌단에 대한 내용을 듣는다</a:t>
                      </a:r>
                      <a:r>
                        <a:rPr lang="en-US" altLang="ko-KR" sz="1200" b="0" dirty="0">
                          <a:solidFill>
                            <a:schemeClr val="tx1"/>
                          </a:solidFill>
                        </a:rPr>
                        <a:t>.</a:t>
                      </a:r>
                    </a:p>
                    <a:p>
                      <a:pPr latinLnBrk="1"/>
                      <a:r>
                        <a:rPr lang="en-US" altLang="ko-KR" sz="1200" b="0" dirty="0">
                          <a:solidFill>
                            <a:schemeClr val="tx1"/>
                          </a:solidFill>
                        </a:rPr>
                        <a:t>(</a:t>
                      </a:r>
                      <a:r>
                        <a:rPr lang="ko-KR" altLang="en-US" sz="1200" b="0" dirty="0">
                          <a:solidFill>
                            <a:schemeClr val="tx1"/>
                          </a:solidFill>
                        </a:rPr>
                        <a:t>상호 작용키</a:t>
                      </a:r>
                      <a:r>
                        <a:rPr lang="en-US" altLang="ko-KR" sz="1200" b="0" dirty="0">
                          <a:solidFill>
                            <a:schemeClr val="tx1"/>
                          </a:solidFill>
                        </a:rPr>
                        <a:t>’F’</a:t>
                      </a:r>
                      <a:r>
                        <a:rPr lang="ko-KR" altLang="en-US" sz="1200" b="0" dirty="0">
                          <a:solidFill>
                            <a:schemeClr val="tx1"/>
                          </a:solidFill>
                        </a:rPr>
                        <a:t>를 통하여 대화</a:t>
                      </a:r>
                      <a:r>
                        <a:rPr lang="en-US" altLang="ko-KR" sz="1200" b="0" dirty="0">
                          <a:solidFill>
                            <a:schemeClr val="tx1"/>
                          </a:solidFill>
                        </a:rPr>
                        <a:t>)</a:t>
                      </a:r>
                    </a:p>
                    <a:p>
                      <a:pPr latinLnBrk="1"/>
                      <a:r>
                        <a:rPr lang="en-US" altLang="ko-KR" sz="1200" b="0" dirty="0">
                          <a:solidFill>
                            <a:schemeClr val="tx1"/>
                          </a:solidFill>
                        </a:rPr>
                        <a:t>7.</a:t>
                      </a:r>
                      <a:r>
                        <a:rPr lang="ko-KR" altLang="en-US" sz="1200" b="0" dirty="0">
                          <a:solidFill>
                            <a:schemeClr val="tx1"/>
                          </a:solidFill>
                        </a:rPr>
                        <a:t>퀘스트 완료</a:t>
                      </a:r>
                      <a:endParaRPr lang="en-US" altLang="ko-KR"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Tree>
    <p:extLst>
      <p:ext uri="{BB962C8B-B14F-4D97-AF65-F5344CB8AC3E}">
        <p14:creationId xmlns:p14="http://schemas.microsoft.com/office/powerpoint/2010/main" val="525670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3">
            <a:extLst>
              <a:ext uri="{FF2B5EF4-FFF2-40B4-BE49-F238E27FC236}">
                <a16:creationId xmlns:a16="http://schemas.microsoft.com/office/drawing/2014/main" id="{38D11870-0725-43FF-BD21-C1329C4B14C1}"/>
              </a:ext>
            </a:extLst>
          </p:cNvPr>
          <p:cNvGraphicFramePr>
            <a:graphicFrameLocks noGrp="1"/>
          </p:cNvGraphicFramePr>
          <p:nvPr>
            <p:extLst>
              <p:ext uri="{D42A27DB-BD31-4B8C-83A1-F6EECF244321}">
                <p14:modId xmlns:p14="http://schemas.microsoft.com/office/powerpoint/2010/main" val="2292017679"/>
              </p:ext>
            </p:extLst>
          </p:nvPr>
        </p:nvGraphicFramePr>
        <p:xfrm>
          <a:off x="141605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5</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접수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X</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클리어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마을에서 들은 내용을 종합</a:t>
                      </a:r>
                      <a:endParaRPr lang="en-US" altLang="ko-KR" sz="1200" b="0" dirty="0">
                        <a:solidFill>
                          <a:schemeClr val="tx1"/>
                        </a:solidFill>
                      </a:endParaRPr>
                    </a:p>
                    <a:p>
                      <a:pPr latinLnBrk="1"/>
                      <a:r>
                        <a:rPr lang="en-US" altLang="ko-KR" sz="1200" b="0" dirty="0">
                          <a:solidFill>
                            <a:schemeClr val="tx1"/>
                          </a:solidFill>
                        </a:rPr>
                        <a:t>(</a:t>
                      </a:r>
                      <a:r>
                        <a:rPr lang="ko-KR" altLang="en-US" sz="1200" b="0" dirty="0">
                          <a:solidFill>
                            <a:schemeClr val="tx1"/>
                          </a:solidFill>
                        </a:rPr>
                        <a:t>현재 괴물을 사냥하는 토벌단이 창설되었고 새로운 단원을 구하고 있다는 정보를 알아냄</a:t>
                      </a:r>
                      <a:r>
                        <a:rPr lang="en-US" altLang="ko-KR" sz="1200" b="0" dirty="0">
                          <a:solidFill>
                            <a:schemeClr val="tx1"/>
                          </a:solidFill>
                        </a:rPr>
                        <a:t>)</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2.</a:t>
                      </a:r>
                      <a:r>
                        <a:rPr lang="ko-KR" altLang="en-US" sz="1200" b="0" dirty="0">
                          <a:solidFill>
                            <a:schemeClr val="tx1"/>
                          </a:solidFill>
                        </a:rPr>
                        <a:t>스승과 대화하여 토벌단에 가입하고 싶다는 말을 함</a:t>
                      </a:r>
                      <a:endParaRPr lang="en-US" altLang="ko-KR" sz="1200" b="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a:t>
                      </a:r>
                      <a:r>
                        <a:rPr lang="ko-KR" altLang="en-US" sz="1200" b="0" dirty="0">
                          <a:solidFill>
                            <a:schemeClr val="tx1"/>
                          </a:solidFill>
                        </a:rPr>
                        <a:t>상호 작용키</a:t>
                      </a:r>
                      <a:r>
                        <a:rPr lang="en-US" altLang="ko-KR" sz="1200" b="0" dirty="0">
                          <a:solidFill>
                            <a:schemeClr val="tx1"/>
                          </a:solidFill>
                        </a:rPr>
                        <a:t>’F’</a:t>
                      </a:r>
                      <a:r>
                        <a:rPr lang="ko-KR" altLang="en-US" sz="1200" b="0" dirty="0">
                          <a:solidFill>
                            <a:schemeClr val="tx1"/>
                          </a:solidFill>
                        </a:rPr>
                        <a:t>를 통하여 대화</a:t>
                      </a:r>
                      <a:r>
                        <a:rPr lang="en-US" altLang="ko-KR" sz="1200" b="0" dirty="0">
                          <a:solidFill>
                            <a:schemeClr val="tx1"/>
                          </a:solidFill>
                        </a:rPr>
                        <a:t>)</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3.</a:t>
                      </a:r>
                      <a:r>
                        <a:rPr lang="ko-KR" altLang="en-US" sz="1200" b="0" dirty="0">
                          <a:solidFill>
                            <a:schemeClr val="tx1"/>
                          </a:solidFill>
                        </a:rPr>
                        <a:t>스승에게 작별 인사를 하고 마을을 떠남</a:t>
                      </a:r>
                      <a:endParaRPr lang="en-US" altLang="ko-KR" sz="1200" b="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4.</a:t>
                      </a:r>
                      <a:r>
                        <a:rPr lang="ko-KR" altLang="en-US" sz="1200" b="0" dirty="0">
                          <a:solidFill>
                            <a:schemeClr val="tx1"/>
                          </a:solidFill>
                        </a:rPr>
                        <a:t>입단 시험 장소로 이동</a:t>
                      </a:r>
                      <a:endParaRPr lang="en-US" altLang="ko-KR" sz="1200" b="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5.</a:t>
                      </a:r>
                      <a:r>
                        <a:rPr lang="ko-KR" altLang="en-US" sz="1200" b="0" dirty="0">
                          <a:solidFill>
                            <a:schemeClr val="tx1"/>
                          </a:solidFill>
                        </a:rPr>
                        <a:t>시험 접수처에서 시험 접수</a:t>
                      </a:r>
                      <a:endParaRPr lang="en-US" altLang="ko-KR" sz="1200" b="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a:t>
                      </a:r>
                      <a:r>
                        <a:rPr lang="ko-KR" altLang="en-US" sz="1200" b="0" dirty="0">
                          <a:solidFill>
                            <a:schemeClr val="tx1"/>
                          </a:solidFill>
                        </a:rPr>
                        <a:t>상호 작용키</a:t>
                      </a:r>
                      <a:r>
                        <a:rPr lang="en-US" altLang="ko-KR" sz="1200" b="0" dirty="0">
                          <a:solidFill>
                            <a:schemeClr val="tx1"/>
                          </a:solidFill>
                        </a:rPr>
                        <a:t>’F’</a:t>
                      </a:r>
                      <a:r>
                        <a:rPr lang="ko-KR" altLang="en-US" sz="1200" b="0" dirty="0">
                          <a:solidFill>
                            <a:schemeClr val="tx1"/>
                          </a:solidFill>
                        </a:rPr>
                        <a:t>를 통하여 대화</a:t>
                      </a:r>
                      <a:r>
                        <a:rPr lang="en-US" altLang="ko-KR" sz="1200" b="0" dirty="0">
                          <a:solidFill>
                            <a:schemeClr val="tx1"/>
                          </a:solidFill>
                        </a:rPr>
                        <a:t>)</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6.</a:t>
                      </a:r>
                      <a:r>
                        <a:rPr lang="ko-KR" altLang="en-US" sz="1200" b="0" dirty="0">
                          <a:solidFill>
                            <a:schemeClr val="tx1"/>
                          </a:solidFill>
                        </a:rPr>
                        <a:t>퀘스트 완료</a:t>
                      </a:r>
                      <a:endParaRPr lang="en-US" altLang="ko-KR" sz="1200" b="0" dirty="0">
                        <a:solidFill>
                          <a:schemeClr val="tx1"/>
                        </a:solidFill>
                      </a:endParaRP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200" b="0" dirty="0">
                        <a:solidFill>
                          <a:schemeClr val="tx1"/>
                        </a:solidFill>
                      </a:endParaRPr>
                    </a:p>
                    <a:p>
                      <a:pPr latinLnBrk="1"/>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진행 과정</a:t>
            </a:r>
            <a:r>
              <a:rPr lang="en-US" altLang="ko-KR" dirty="0"/>
              <a:t>(</a:t>
            </a:r>
            <a:r>
              <a:rPr lang="ko-KR" altLang="en-US" dirty="0"/>
              <a:t>기</a:t>
            </a:r>
            <a:r>
              <a:rPr lang="en-US" altLang="ko-KR" dirty="0"/>
              <a:t>)</a:t>
            </a:r>
            <a:endParaRPr lang="ko-KR" altLang="en-US" dirty="0"/>
          </a:p>
        </p:txBody>
      </p:sp>
      <p:graphicFrame>
        <p:nvGraphicFramePr>
          <p:cNvPr id="11" name="표 3">
            <a:extLst>
              <a:ext uri="{FF2B5EF4-FFF2-40B4-BE49-F238E27FC236}">
                <a16:creationId xmlns:a16="http://schemas.microsoft.com/office/drawing/2014/main" id="{CAA75E5F-BAF7-4C84-A2C2-94B64DFF6A7C}"/>
              </a:ext>
            </a:extLst>
          </p:cNvPr>
          <p:cNvGraphicFramePr>
            <a:graphicFrameLocks noGrp="1"/>
          </p:cNvGraphicFramePr>
          <p:nvPr>
            <p:extLst>
              <p:ext uri="{D42A27DB-BD31-4B8C-83A1-F6EECF244321}">
                <p14:modId xmlns:p14="http://schemas.microsoft.com/office/powerpoint/2010/main" val="204078379"/>
              </p:ext>
            </p:extLst>
          </p:nvPr>
        </p:nvGraphicFramePr>
        <p:xfrm>
          <a:off x="609600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6</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시험</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X</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클리어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시험관에게 시험에 대한 내용을 듣는다</a:t>
                      </a:r>
                      <a:r>
                        <a:rPr lang="en-US" altLang="ko-KR" sz="1200" b="0" dirty="0">
                          <a:solidFill>
                            <a:schemeClr val="tx1"/>
                          </a:solidFill>
                        </a:rPr>
                        <a:t>.</a:t>
                      </a:r>
                    </a:p>
                    <a:p>
                      <a:pPr latinLnBrk="1"/>
                      <a:r>
                        <a:rPr lang="en-US" altLang="ko-KR" sz="1200" b="0" dirty="0">
                          <a:solidFill>
                            <a:schemeClr val="tx1"/>
                          </a:solidFill>
                        </a:rPr>
                        <a:t>(</a:t>
                      </a:r>
                      <a:r>
                        <a:rPr lang="ko-KR" altLang="en-US" sz="1200" b="0" dirty="0">
                          <a:solidFill>
                            <a:schemeClr val="tx1"/>
                          </a:solidFill>
                        </a:rPr>
                        <a:t>시험은 추적 능력</a:t>
                      </a:r>
                      <a:r>
                        <a:rPr lang="en-US" altLang="ko-KR" sz="1200" b="0" dirty="0">
                          <a:solidFill>
                            <a:schemeClr val="tx1"/>
                          </a:solidFill>
                        </a:rPr>
                        <a:t>, </a:t>
                      </a:r>
                      <a:r>
                        <a:rPr lang="ko-KR" altLang="en-US" sz="1200" b="0" dirty="0">
                          <a:solidFill>
                            <a:schemeClr val="tx1"/>
                          </a:solidFill>
                        </a:rPr>
                        <a:t>사냥 능력</a:t>
                      </a:r>
                      <a:r>
                        <a:rPr lang="en-US" altLang="ko-KR" sz="1200" b="0" dirty="0">
                          <a:solidFill>
                            <a:schemeClr val="tx1"/>
                          </a:solidFill>
                        </a:rPr>
                        <a:t>, </a:t>
                      </a:r>
                      <a:r>
                        <a:rPr lang="ko-KR" altLang="en-US" sz="1200" b="0" dirty="0">
                          <a:solidFill>
                            <a:schemeClr val="tx1"/>
                          </a:solidFill>
                        </a:rPr>
                        <a:t>동료와의 합을 확인하며 우선 추적 및 사냥할 괴물에 대한 정보를 받아 괴물들 추적 및 사냥하여 전리품을 가져온 다음 마지막 시험을 치룬다</a:t>
                      </a:r>
                      <a:r>
                        <a:rPr lang="en-US" altLang="ko-KR" sz="1200" b="0" dirty="0">
                          <a:solidFill>
                            <a:schemeClr val="tx1"/>
                          </a:solidFill>
                        </a:rPr>
                        <a:t>.)</a:t>
                      </a:r>
                    </a:p>
                    <a:p>
                      <a:pPr latinLnBrk="1"/>
                      <a:r>
                        <a:rPr lang="en-US" altLang="ko-KR" sz="1200" b="0" dirty="0">
                          <a:solidFill>
                            <a:schemeClr val="tx1"/>
                          </a:solidFill>
                        </a:rPr>
                        <a:t>2.</a:t>
                      </a:r>
                      <a:r>
                        <a:rPr lang="ko-KR" altLang="en-US" sz="1200" b="0" dirty="0">
                          <a:solidFill>
                            <a:schemeClr val="tx1"/>
                          </a:solidFill>
                        </a:rPr>
                        <a:t>시험관에게서 추적 및 사냥해야 할 괴물에 대한 정보를 받는다</a:t>
                      </a:r>
                      <a:r>
                        <a:rPr lang="en-US" altLang="ko-KR" sz="1200" b="0" dirty="0">
                          <a:solidFill>
                            <a:schemeClr val="tx1"/>
                          </a:solidFill>
                        </a:rPr>
                        <a:t>.</a:t>
                      </a:r>
                    </a:p>
                    <a:p>
                      <a:pPr latinLnBrk="1"/>
                      <a:r>
                        <a:rPr lang="en-US" altLang="ko-KR" sz="1200" b="0" dirty="0">
                          <a:solidFill>
                            <a:schemeClr val="tx1"/>
                          </a:solidFill>
                        </a:rPr>
                        <a:t>(</a:t>
                      </a:r>
                      <a:r>
                        <a:rPr lang="ko-KR" altLang="en-US" sz="1200" b="0" dirty="0">
                          <a:solidFill>
                            <a:schemeClr val="tx1"/>
                          </a:solidFill>
                        </a:rPr>
                        <a:t>괴물의 외형적 특징</a:t>
                      </a:r>
                      <a:r>
                        <a:rPr lang="en-US" altLang="ko-KR" sz="1200" b="0" dirty="0">
                          <a:solidFill>
                            <a:schemeClr val="tx1"/>
                          </a:solidFill>
                        </a:rPr>
                        <a:t>, </a:t>
                      </a:r>
                      <a:r>
                        <a:rPr lang="ko-KR" altLang="en-US" sz="1200" b="0" dirty="0">
                          <a:solidFill>
                            <a:schemeClr val="tx1"/>
                          </a:solidFill>
                        </a:rPr>
                        <a:t>서식 장소</a:t>
                      </a:r>
                      <a:r>
                        <a:rPr lang="en-US" altLang="ko-KR" sz="1200" b="0" dirty="0">
                          <a:solidFill>
                            <a:schemeClr val="tx1"/>
                          </a:solidFill>
                        </a:rPr>
                        <a:t>, </a:t>
                      </a:r>
                      <a:r>
                        <a:rPr lang="ko-KR" altLang="en-US" sz="1200" b="0" dirty="0">
                          <a:solidFill>
                            <a:schemeClr val="tx1"/>
                          </a:solidFill>
                        </a:rPr>
                        <a:t>주의 사항 등</a:t>
                      </a:r>
                      <a:r>
                        <a:rPr lang="en-US" altLang="ko-KR" sz="1200" b="0" dirty="0">
                          <a:solidFill>
                            <a:schemeClr val="tx1"/>
                          </a:solidFill>
                        </a:rPr>
                        <a:t>)</a:t>
                      </a:r>
                    </a:p>
                    <a:p>
                      <a:pPr latinLnBrk="1"/>
                      <a:r>
                        <a:rPr lang="en-US" altLang="ko-KR" sz="1200" b="0" dirty="0">
                          <a:solidFill>
                            <a:schemeClr val="tx1"/>
                          </a:solidFill>
                        </a:rPr>
                        <a:t>3.</a:t>
                      </a:r>
                      <a:r>
                        <a:rPr lang="ko-KR" altLang="en-US" sz="1200" b="0" dirty="0">
                          <a:solidFill>
                            <a:schemeClr val="tx1"/>
                          </a:solidFill>
                        </a:rPr>
                        <a:t>정보를 종합하여 괴물을 찾는다</a:t>
                      </a:r>
                      <a:r>
                        <a:rPr lang="en-US" altLang="ko-KR" sz="1200" b="0" dirty="0">
                          <a:solidFill>
                            <a:schemeClr val="tx1"/>
                          </a:solidFill>
                        </a:rPr>
                        <a:t>.</a:t>
                      </a:r>
                    </a:p>
                    <a:p>
                      <a:pPr latinLnBrk="1"/>
                      <a:r>
                        <a:rPr lang="en-US" altLang="ko-KR" sz="1200" b="0" dirty="0">
                          <a:solidFill>
                            <a:schemeClr val="tx1"/>
                          </a:solidFill>
                        </a:rPr>
                        <a:t>4.</a:t>
                      </a:r>
                      <a:r>
                        <a:rPr lang="ko-KR" altLang="en-US" sz="1200" b="0" dirty="0">
                          <a:solidFill>
                            <a:schemeClr val="tx1"/>
                          </a:solidFill>
                        </a:rPr>
                        <a:t>괴물을 사냥하고 해체하여 전리품을 넣는다</a:t>
                      </a:r>
                      <a:r>
                        <a:rPr lang="en-US" altLang="ko-KR" sz="1200" b="0" dirty="0">
                          <a:solidFill>
                            <a:schemeClr val="tx1"/>
                          </a:solidFill>
                        </a:rPr>
                        <a:t>.</a:t>
                      </a:r>
                    </a:p>
                    <a:p>
                      <a:pPr latinLnBrk="1"/>
                      <a:r>
                        <a:rPr lang="en-US" altLang="ko-KR" sz="1200" b="0" dirty="0">
                          <a:solidFill>
                            <a:schemeClr val="tx1"/>
                          </a:solidFill>
                        </a:rPr>
                        <a:t>5.</a:t>
                      </a:r>
                      <a:r>
                        <a:rPr lang="ko-KR" altLang="en-US" sz="1200" b="0" dirty="0">
                          <a:solidFill>
                            <a:schemeClr val="tx1"/>
                          </a:solidFill>
                        </a:rPr>
                        <a:t>시험장에 돌아와서 시험관에게 전리품을 준다</a:t>
                      </a:r>
                      <a:r>
                        <a:rPr lang="en-US" altLang="ko-KR" sz="1200" b="0" dirty="0">
                          <a:solidFill>
                            <a:schemeClr val="tx1"/>
                          </a:solidFill>
                        </a:rPr>
                        <a:t>.</a:t>
                      </a:r>
                    </a:p>
                    <a:p>
                      <a:pPr latinLnBrk="1"/>
                      <a:r>
                        <a:rPr lang="en-US" altLang="ko-KR" sz="1200" b="0" dirty="0">
                          <a:solidFill>
                            <a:schemeClr val="tx1"/>
                          </a:solidFill>
                        </a:rPr>
                        <a:t>6.</a:t>
                      </a:r>
                      <a:r>
                        <a:rPr lang="ko-KR" altLang="en-US" sz="1200" b="0" dirty="0">
                          <a:solidFill>
                            <a:schemeClr val="tx1"/>
                          </a:solidFill>
                        </a:rPr>
                        <a:t>퀘스트 완료</a:t>
                      </a:r>
                      <a:endParaRPr lang="en-US" altLang="ko-KR"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Tree>
    <p:extLst>
      <p:ext uri="{BB962C8B-B14F-4D97-AF65-F5344CB8AC3E}">
        <p14:creationId xmlns:p14="http://schemas.microsoft.com/office/powerpoint/2010/main" val="23173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표 3">
            <a:extLst>
              <a:ext uri="{FF2B5EF4-FFF2-40B4-BE49-F238E27FC236}">
                <a16:creationId xmlns:a16="http://schemas.microsoft.com/office/drawing/2014/main" id="{38D11870-0725-43FF-BD21-C1329C4B14C1}"/>
              </a:ext>
            </a:extLst>
          </p:cNvPr>
          <p:cNvGraphicFramePr>
            <a:graphicFrameLocks noGrp="1"/>
          </p:cNvGraphicFramePr>
          <p:nvPr>
            <p:extLst>
              <p:ext uri="{D42A27DB-BD31-4B8C-83A1-F6EECF244321}">
                <p14:modId xmlns:p14="http://schemas.microsoft.com/office/powerpoint/2010/main" val="425791658"/>
              </p:ext>
            </p:extLst>
          </p:nvPr>
        </p:nvGraphicFramePr>
        <p:xfrm>
          <a:off x="141605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7</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만남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X</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클리어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마지막 시험을 치루기 위해 같이 시험을 치룰 동료를 찾아 대기장으로 이동</a:t>
                      </a:r>
                      <a:endParaRPr lang="en-US" altLang="ko-KR" sz="1200" b="0" dirty="0">
                        <a:solidFill>
                          <a:schemeClr val="tx1"/>
                        </a:solidFill>
                      </a:endParaRPr>
                    </a:p>
                    <a:p>
                      <a:pPr latinLnBrk="1"/>
                      <a:r>
                        <a:rPr lang="en-US" altLang="ko-KR" sz="1200" b="0" dirty="0">
                          <a:solidFill>
                            <a:schemeClr val="tx1"/>
                          </a:solidFill>
                        </a:rPr>
                        <a:t>2.</a:t>
                      </a:r>
                      <a:r>
                        <a:rPr lang="ko-KR" altLang="en-US" sz="1200" b="0" dirty="0">
                          <a:solidFill>
                            <a:schemeClr val="tx1"/>
                          </a:solidFill>
                        </a:rPr>
                        <a:t>의문의 여성 </a:t>
                      </a:r>
                      <a:r>
                        <a:rPr lang="en-US" altLang="ko-KR" sz="1200" b="0" dirty="0">
                          <a:solidFill>
                            <a:schemeClr val="tx1"/>
                          </a:solidFill>
                        </a:rPr>
                        <a:t>‘</a:t>
                      </a:r>
                      <a:r>
                        <a:rPr lang="ko-KR" altLang="en-US" sz="1200" b="0" dirty="0">
                          <a:solidFill>
                            <a:schemeClr val="tx1"/>
                          </a:solidFill>
                        </a:rPr>
                        <a:t>세영</a:t>
                      </a:r>
                      <a:r>
                        <a:rPr lang="en-US" altLang="ko-KR" sz="1200" b="0" dirty="0">
                          <a:solidFill>
                            <a:schemeClr val="tx1"/>
                          </a:solidFill>
                        </a:rPr>
                        <a:t>’</a:t>
                      </a:r>
                      <a:r>
                        <a:rPr lang="ko-KR" altLang="en-US" sz="1200" b="0" dirty="0">
                          <a:solidFill>
                            <a:schemeClr val="tx1"/>
                          </a:solidFill>
                        </a:rPr>
                        <a:t>이 말을 건다</a:t>
                      </a:r>
                      <a:r>
                        <a:rPr lang="en-US" altLang="ko-KR" sz="1200" b="0" dirty="0">
                          <a:solidFill>
                            <a:schemeClr val="tx1"/>
                          </a:solidFill>
                        </a:rPr>
                        <a:t>.</a:t>
                      </a:r>
                    </a:p>
                    <a:p>
                      <a:pPr latinLnBrk="1"/>
                      <a:r>
                        <a:rPr lang="en-US" altLang="ko-KR" sz="1200" b="0" dirty="0">
                          <a:solidFill>
                            <a:schemeClr val="tx1"/>
                          </a:solidFill>
                        </a:rPr>
                        <a:t>3.’</a:t>
                      </a:r>
                      <a:r>
                        <a:rPr lang="ko-KR" altLang="en-US" sz="1200" b="0" dirty="0">
                          <a:solidFill>
                            <a:schemeClr val="tx1"/>
                          </a:solidFill>
                        </a:rPr>
                        <a:t>세영</a:t>
                      </a:r>
                      <a:r>
                        <a:rPr lang="en-US" altLang="ko-KR" sz="1200" b="0" dirty="0">
                          <a:solidFill>
                            <a:schemeClr val="tx1"/>
                          </a:solidFill>
                        </a:rPr>
                        <a:t>’</a:t>
                      </a:r>
                      <a:r>
                        <a:rPr lang="ko-KR" altLang="en-US" sz="1200" b="0" dirty="0">
                          <a:solidFill>
                            <a:schemeClr val="tx1"/>
                          </a:solidFill>
                        </a:rPr>
                        <a:t>과 대화하여 같이 시험을 치루기 위해 이동한다</a:t>
                      </a:r>
                      <a:r>
                        <a:rPr lang="en-US" altLang="ko-KR" sz="1200" b="0" dirty="0">
                          <a:solidFill>
                            <a:schemeClr val="tx1"/>
                          </a:solidFill>
                        </a:rPr>
                        <a:t>.</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a:t>
                      </a:r>
                      <a:r>
                        <a:rPr lang="ko-KR" altLang="en-US" sz="1200" b="0" dirty="0">
                          <a:solidFill>
                            <a:schemeClr val="tx1"/>
                          </a:solidFill>
                        </a:rPr>
                        <a:t>상호 작용키</a:t>
                      </a:r>
                      <a:r>
                        <a:rPr lang="en-US" altLang="ko-KR" sz="1200" b="0" dirty="0">
                          <a:solidFill>
                            <a:schemeClr val="tx1"/>
                          </a:solidFill>
                        </a:rPr>
                        <a:t>’F’</a:t>
                      </a:r>
                      <a:r>
                        <a:rPr lang="ko-KR" altLang="en-US" sz="1200" b="0" dirty="0">
                          <a:solidFill>
                            <a:schemeClr val="tx1"/>
                          </a:solidFill>
                        </a:rPr>
                        <a:t>를 통하여 대화</a:t>
                      </a:r>
                      <a:r>
                        <a:rPr lang="en-US" altLang="ko-KR" sz="1200" b="0" dirty="0">
                          <a:solidFill>
                            <a:schemeClr val="tx1"/>
                          </a:solidFill>
                        </a:rPr>
                        <a:t>)</a:t>
                      </a:r>
                    </a:p>
                    <a:p>
                      <a:pPr latinLnBrk="1"/>
                      <a:r>
                        <a:rPr lang="en-US" altLang="ko-KR" sz="1200" b="0" dirty="0">
                          <a:solidFill>
                            <a:schemeClr val="tx1"/>
                          </a:solidFill>
                        </a:rPr>
                        <a:t>4.</a:t>
                      </a:r>
                      <a:r>
                        <a:rPr lang="ko-KR" altLang="en-US" sz="1200" b="0" dirty="0">
                          <a:solidFill>
                            <a:schemeClr val="tx1"/>
                          </a:solidFill>
                        </a:rPr>
                        <a:t>특정 괴물을 사냥하고 해체하여 전리품을 얻는다</a:t>
                      </a:r>
                      <a:r>
                        <a:rPr lang="en-US" altLang="ko-KR" sz="1200" b="0" dirty="0">
                          <a:solidFill>
                            <a:schemeClr val="tx1"/>
                          </a:solidFill>
                        </a:rPr>
                        <a:t>.</a:t>
                      </a:r>
                    </a:p>
                    <a:p>
                      <a:pPr latinLnBrk="1"/>
                      <a:r>
                        <a:rPr lang="en-US" altLang="ko-KR" sz="1200" b="0" dirty="0">
                          <a:solidFill>
                            <a:schemeClr val="tx1"/>
                          </a:solidFill>
                        </a:rPr>
                        <a:t>5.</a:t>
                      </a:r>
                      <a:r>
                        <a:rPr lang="ko-KR" altLang="en-US" sz="1200" b="0" dirty="0">
                          <a:solidFill>
                            <a:schemeClr val="tx1"/>
                          </a:solidFill>
                        </a:rPr>
                        <a:t>시험장에 돌아와 시험관에게 전리품을 전달한다</a:t>
                      </a:r>
                      <a:r>
                        <a:rPr lang="en-US" altLang="ko-KR" sz="1200" b="0" dirty="0">
                          <a:solidFill>
                            <a:schemeClr val="tx1"/>
                          </a:solidFill>
                        </a:rPr>
                        <a:t>.</a:t>
                      </a:r>
                    </a:p>
                    <a:p>
                      <a:pPr latinLnBrk="1"/>
                      <a:r>
                        <a:rPr lang="en-US" altLang="ko-KR" sz="1200" b="0" dirty="0">
                          <a:solidFill>
                            <a:schemeClr val="tx1"/>
                          </a:solidFill>
                        </a:rPr>
                        <a:t>6.</a:t>
                      </a:r>
                      <a:r>
                        <a:rPr lang="ko-KR" altLang="en-US" sz="1200" b="0" dirty="0">
                          <a:solidFill>
                            <a:schemeClr val="tx1"/>
                          </a:solidFill>
                        </a:rPr>
                        <a:t>퀘스트 완료</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
        <p:nvSpPr>
          <p:cNvPr id="8" name="제목 1">
            <a:extLst>
              <a:ext uri="{FF2B5EF4-FFF2-40B4-BE49-F238E27FC236}">
                <a16:creationId xmlns:a16="http://schemas.microsoft.com/office/drawing/2014/main" id="{FA0F9632-6618-452B-89A7-E79C05C01FA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진행 과정</a:t>
            </a:r>
            <a:r>
              <a:rPr lang="en-US" altLang="ko-KR" dirty="0"/>
              <a:t>(</a:t>
            </a:r>
            <a:r>
              <a:rPr lang="ko-KR" altLang="en-US" dirty="0"/>
              <a:t>기</a:t>
            </a:r>
            <a:r>
              <a:rPr lang="en-US" altLang="ko-KR" dirty="0"/>
              <a:t>)</a:t>
            </a:r>
            <a:endParaRPr lang="ko-KR" altLang="en-US" dirty="0"/>
          </a:p>
        </p:txBody>
      </p:sp>
      <p:graphicFrame>
        <p:nvGraphicFramePr>
          <p:cNvPr id="11" name="표 3">
            <a:extLst>
              <a:ext uri="{FF2B5EF4-FFF2-40B4-BE49-F238E27FC236}">
                <a16:creationId xmlns:a16="http://schemas.microsoft.com/office/drawing/2014/main" id="{CAA75E5F-BAF7-4C84-A2C2-94B64DFF6A7C}"/>
              </a:ext>
            </a:extLst>
          </p:cNvPr>
          <p:cNvGraphicFramePr>
            <a:graphicFrameLocks noGrp="1"/>
          </p:cNvGraphicFramePr>
          <p:nvPr>
            <p:extLst>
              <p:ext uri="{D42A27DB-BD31-4B8C-83A1-F6EECF244321}">
                <p14:modId xmlns:p14="http://schemas.microsoft.com/office/powerpoint/2010/main" val="343809780"/>
              </p:ext>
            </p:extLst>
          </p:nvPr>
        </p:nvGraphicFramePr>
        <p:xfrm>
          <a:off x="6096002" y="1160463"/>
          <a:ext cx="4679948" cy="4667187"/>
        </p:xfrm>
        <a:graphic>
          <a:graphicData uri="http://schemas.openxmlformats.org/drawingml/2006/table">
            <a:tbl>
              <a:tblPr firstRow="1" bandRow="1">
                <a:tableStyleId>{5C22544A-7EE6-4342-B048-85BDC9FD1C3A}</a:tableStyleId>
              </a:tblPr>
              <a:tblGrid>
                <a:gridCol w="497589">
                  <a:extLst>
                    <a:ext uri="{9D8B030D-6E8A-4147-A177-3AD203B41FA5}">
                      <a16:colId xmlns:a16="http://schemas.microsoft.com/office/drawing/2014/main" val="342675903"/>
                    </a:ext>
                  </a:extLst>
                </a:gridCol>
                <a:gridCol w="1112363">
                  <a:extLst>
                    <a:ext uri="{9D8B030D-6E8A-4147-A177-3AD203B41FA5}">
                      <a16:colId xmlns:a16="http://schemas.microsoft.com/office/drawing/2014/main" val="586904115"/>
                    </a:ext>
                  </a:extLst>
                </a:gridCol>
                <a:gridCol w="575035">
                  <a:extLst>
                    <a:ext uri="{9D8B030D-6E8A-4147-A177-3AD203B41FA5}">
                      <a16:colId xmlns:a16="http://schemas.microsoft.com/office/drawing/2014/main" val="270222613"/>
                    </a:ext>
                  </a:extLst>
                </a:gridCol>
                <a:gridCol w="2494961">
                  <a:extLst>
                    <a:ext uri="{9D8B030D-6E8A-4147-A177-3AD203B41FA5}">
                      <a16:colId xmlns:a16="http://schemas.microsoft.com/office/drawing/2014/main" val="3636603913"/>
                    </a:ext>
                  </a:extLst>
                </a:gridCol>
              </a:tblGrid>
              <a:tr h="0">
                <a:tc>
                  <a:txBody>
                    <a:bodyPr/>
                    <a:lstStyle/>
                    <a:p>
                      <a:pPr algn="ctr" latinLnBrk="1"/>
                      <a:r>
                        <a:rPr lang="ko-KR" altLang="en-US" sz="1200" b="0" dirty="0">
                          <a:solidFill>
                            <a:schemeClr val="tx1"/>
                          </a:solidFill>
                        </a:rPr>
                        <a:t>번호</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퀘스트 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레벨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조건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9829562"/>
                  </a:ext>
                </a:extLst>
              </a:tr>
              <a:tr h="0">
                <a:tc>
                  <a:txBody>
                    <a:bodyPr/>
                    <a:lstStyle/>
                    <a:p>
                      <a:pPr algn="ctr" latinLnBrk="1"/>
                      <a:r>
                        <a:rPr lang="en-US" altLang="ko-KR" sz="1200" b="0" dirty="0">
                          <a:solidFill>
                            <a:schemeClr val="tx1"/>
                          </a:solidFill>
                        </a:rPr>
                        <a:t>8</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입단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dirty="0">
                          <a:solidFill>
                            <a:schemeClr val="tx1"/>
                          </a:solidFill>
                        </a:rPr>
                        <a:t>X</a:t>
                      </a:r>
                      <a:endParaRPr lang="ko-KR" altLang="en-US"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ko-KR" altLang="en-US" sz="1200" b="0" dirty="0">
                          <a:solidFill>
                            <a:schemeClr val="tx1"/>
                          </a:solidFill>
                        </a:rPr>
                        <a:t>이전 퀘스트 클리어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51737186"/>
                  </a:ext>
                </a:extLst>
              </a:tr>
              <a:tr h="0">
                <a:tc gridSpan="4">
                  <a:txBody>
                    <a:bodyPr/>
                    <a:lstStyle/>
                    <a:p>
                      <a:pPr latinLnBrk="1"/>
                      <a:r>
                        <a:rPr lang="ko-KR" altLang="en-US" sz="1200" b="0" dirty="0">
                          <a:solidFill>
                            <a:schemeClr val="tx1"/>
                          </a:solidFill>
                        </a:rPr>
                        <a:t>과정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018714688"/>
                  </a:ext>
                </a:extLst>
              </a:tr>
              <a:tr h="3844227">
                <a:tc gridSpan="4">
                  <a:txBody>
                    <a:bodyPr/>
                    <a:lstStyle/>
                    <a:p>
                      <a:pPr latinLnBrk="1"/>
                      <a:r>
                        <a:rPr lang="en-US" altLang="ko-KR" sz="1200" b="0" dirty="0">
                          <a:solidFill>
                            <a:schemeClr val="tx1"/>
                          </a:solidFill>
                        </a:rPr>
                        <a:t>1.</a:t>
                      </a:r>
                      <a:r>
                        <a:rPr lang="ko-KR" altLang="en-US" sz="1200" b="0" dirty="0">
                          <a:solidFill>
                            <a:schemeClr val="tx1"/>
                          </a:solidFill>
                        </a:rPr>
                        <a:t>시험관에게 말을 건다</a:t>
                      </a:r>
                      <a:r>
                        <a:rPr lang="en-US" altLang="ko-KR" sz="1200" b="0" dirty="0">
                          <a:solidFill>
                            <a:schemeClr val="tx1"/>
                          </a:solidFill>
                        </a:rPr>
                        <a:t>.</a:t>
                      </a:r>
                    </a:p>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1200" b="0" dirty="0">
                          <a:solidFill>
                            <a:schemeClr val="tx1"/>
                          </a:solidFill>
                        </a:rPr>
                        <a:t>(</a:t>
                      </a:r>
                      <a:r>
                        <a:rPr lang="ko-KR" altLang="en-US" sz="1200" b="0" dirty="0">
                          <a:solidFill>
                            <a:schemeClr val="tx1"/>
                          </a:solidFill>
                        </a:rPr>
                        <a:t>상호 작용키</a:t>
                      </a:r>
                      <a:r>
                        <a:rPr lang="en-US" altLang="ko-KR" sz="1200" b="0" dirty="0">
                          <a:solidFill>
                            <a:schemeClr val="tx1"/>
                          </a:solidFill>
                        </a:rPr>
                        <a:t>’F’</a:t>
                      </a:r>
                      <a:r>
                        <a:rPr lang="ko-KR" altLang="en-US" sz="1200" b="0" dirty="0">
                          <a:solidFill>
                            <a:schemeClr val="tx1"/>
                          </a:solidFill>
                        </a:rPr>
                        <a:t>를 통하여 대화</a:t>
                      </a:r>
                      <a:r>
                        <a:rPr lang="en-US" altLang="ko-KR" sz="1200" b="0" dirty="0">
                          <a:solidFill>
                            <a:schemeClr val="tx1"/>
                          </a:solidFill>
                        </a:rPr>
                        <a:t>)</a:t>
                      </a:r>
                    </a:p>
                    <a:p>
                      <a:pPr latinLnBrk="1"/>
                      <a:r>
                        <a:rPr lang="en-US" altLang="ko-KR" sz="1200" b="0" dirty="0">
                          <a:solidFill>
                            <a:schemeClr val="tx1"/>
                          </a:solidFill>
                        </a:rPr>
                        <a:t>2.</a:t>
                      </a:r>
                      <a:r>
                        <a:rPr lang="ko-KR" altLang="en-US" sz="1200" b="0" dirty="0">
                          <a:solidFill>
                            <a:schemeClr val="tx1"/>
                          </a:solidFill>
                        </a:rPr>
                        <a:t>시험관에게 시험에 통과 했다는 말과 축하한다는 말을 듣는다</a:t>
                      </a:r>
                      <a:r>
                        <a:rPr lang="en-US" altLang="ko-KR" sz="1200" b="0" dirty="0">
                          <a:solidFill>
                            <a:schemeClr val="tx1"/>
                          </a:solidFill>
                        </a:rPr>
                        <a:t>.</a:t>
                      </a:r>
                    </a:p>
                    <a:p>
                      <a:pPr latinLnBrk="1"/>
                      <a:r>
                        <a:rPr lang="en-US" altLang="ko-KR" sz="1200" b="0" dirty="0">
                          <a:solidFill>
                            <a:schemeClr val="tx1"/>
                          </a:solidFill>
                        </a:rPr>
                        <a:t>3.</a:t>
                      </a:r>
                      <a:r>
                        <a:rPr lang="ko-KR" altLang="en-US" sz="1200" b="0" dirty="0">
                          <a:solidFill>
                            <a:schemeClr val="tx1"/>
                          </a:solidFill>
                        </a:rPr>
                        <a:t>퀘스트 완료</a:t>
                      </a:r>
                      <a:endParaRPr lang="en-US" altLang="ko-KR"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dirty="0"/>
                    </a:p>
                  </a:txBody>
                  <a:tcPr/>
                </a:tc>
                <a:extLst>
                  <a:ext uri="{0D108BD9-81ED-4DB2-BD59-A6C34878D82A}">
                    <a16:rowId xmlns:a16="http://schemas.microsoft.com/office/drawing/2014/main" val="2159520358"/>
                  </a:ext>
                </a:extLst>
              </a:tr>
            </a:tbl>
          </a:graphicData>
        </a:graphic>
      </p:graphicFrame>
    </p:spTree>
    <p:extLst>
      <p:ext uri="{BB962C8B-B14F-4D97-AF65-F5344CB8AC3E}">
        <p14:creationId xmlns:p14="http://schemas.microsoft.com/office/powerpoint/2010/main" val="43302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6F14642-4D1D-4C0E-A309-865ED1EF0DDC}"/>
              </a:ext>
            </a:extLst>
          </p:cNvPr>
          <p:cNvSpPr>
            <a:spLocks noGrp="1"/>
          </p:cNvSpPr>
          <p:nvPr>
            <p:ph type="title"/>
          </p:nvPr>
        </p:nvSpPr>
        <p:spPr/>
        <p:txBody>
          <a:bodyPr/>
          <a:lstStyle/>
          <a:p>
            <a:r>
              <a:rPr lang="ko-KR" altLang="en-US" dirty="0"/>
              <a:t>목차</a:t>
            </a:r>
          </a:p>
        </p:txBody>
      </p:sp>
      <p:sp>
        <p:nvSpPr>
          <p:cNvPr id="3" name="내용 개체 틀 2">
            <a:extLst>
              <a:ext uri="{FF2B5EF4-FFF2-40B4-BE49-F238E27FC236}">
                <a16:creationId xmlns:a16="http://schemas.microsoft.com/office/drawing/2014/main" id="{01A334FE-78AC-4406-B84E-AA826E1DD5CF}"/>
              </a:ext>
            </a:extLst>
          </p:cNvPr>
          <p:cNvSpPr>
            <a:spLocks noGrp="1"/>
          </p:cNvSpPr>
          <p:nvPr>
            <p:ph idx="1"/>
          </p:nvPr>
        </p:nvSpPr>
        <p:spPr/>
        <p:txBody>
          <a:bodyPr/>
          <a:lstStyle/>
          <a:p>
            <a:endParaRPr lang="ko-KR" altLang="en-US"/>
          </a:p>
        </p:txBody>
      </p:sp>
    </p:spTree>
    <p:extLst>
      <p:ext uri="{BB962C8B-B14F-4D97-AF65-F5344CB8AC3E}">
        <p14:creationId xmlns:p14="http://schemas.microsoft.com/office/powerpoint/2010/main" val="156025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내용 개체 틀 5">
            <a:extLst>
              <a:ext uri="{FF2B5EF4-FFF2-40B4-BE49-F238E27FC236}">
                <a16:creationId xmlns:a16="http://schemas.microsoft.com/office/drawing/2014/main" id="{9A1AAAF8-6CFC-415C-B3C1-0B31C113F8CF}"/>
              </a:ext>
            </a:extLst>
          </p:cNvPr>
          <p:cNvGraphicFramePr>
            <a:graphicFrameLocks noGrp="1"/>
          </p:cNvGraphicFramePr>
          <p:nvPr>
            <p:ph idx="1"/>
            <p:extLst>
              <p:ext uri="{D42A27DB-BD31-4B8C-83A1-F6EECF244321}">
                <p14:modId xmlns:p14="http://schemas.microsoft.com/office/powerpoint/2010/main" val="1048780150"/>
              </p:ext>
            </p:extLst>
          </p:nvPr>
        </p:nvGraphicFramePr>
        <p:xfrm>
          <a:off x="1416050" y="2477512"/>
          <a:ext cx="9359900" cy="1902976"/>
        </p:xfrm>
        <a:graphic>
          <a:graphicData uri="http://schemas.openxmlformats.org/drawingml/2006/table">
            <a:tbl>
              <a:tblPr firstRow="1" bandRow="1">
                <a:tableStyleId>{5C22544A-7EE6-4342-B048-85BDC9FD1C3A}</a:tableStyleId>
              </a:tblPr>
              <a:tblGrid>
                <a:gridCol w="9359900">
                  <a:extLst>
                    <a:ext uri="{9D8B030D-6E8A-4147-A177-3AD203B41FA5}">
                      <a16:colId xmlns:a16="http://schemas.microsoft.com/office/drawing/2014/main" val="2167911011"/>
                    </a:ext>
                  </a:extLst>
                </a:gridCol>
              </a:tblGrid>
              <a:tr h="384812">
                <a:tc>
                  <a:txBody>
                    <a:bodyPr/>
                    <a:lstStyle/>
                    <a:p>
                      <a:pPr latinLnBrk="1"/>
                      <a:r>
                        <a:rPr lang="ko-KR" altLang="en-US" dirty="0">
                          <a:solidFill>
                            <a:schemeClr val="tx1"/>
                          </a:solidFill>
                        </a:rPr>
                        <a:t>퀘스트 란</a:t>
                      </a:r>
                      <a:r>
                        <a:rPr lang="en-US" altLang="ko-KR" dirty="0">
                          <a:solidFill>
                            <a:schemeClr val="tx1"/>
                          </a:solidFill>
                        </a:rPr>
                        <a:t>?</a:t>
                      </a:r>
                      <a:endParaRPr lang="ko-KR" altLang="en-US" dirty="0">
                        <a:solidFill>
                          <a:schemeClr val="tx1"/>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78811495"/>
                  </a:ext>
                </a:extLst>
              </a:tr>
              <a:tr h="1518164">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800" dirty="0">
                          <a:solidFill>
                            <a:schemeClr val="tx1"/>
                          </a:solidFill>
                          <a:latin typeface="맑은 고딕" charset="0"/>
                          <a:ea typeface="맑은 고딕" charset="0"/>
                          <a:cs typeface="Times New Roman" charset="0"/>
                        </a:rPr>
                        <a:t>게임 내에 존재하는 일종의 작은 스토리 컨텐츠로 특정 목표를 플레이어에게 제시하고 완료 할 경우 정해진 보상을 준다</a:t>
                      </a:r>
                      <a:r>
                        <a:rPr lang="en-US" altLang="ko-KR" sz="1800" dirty="0">
                          <a:solidFill>
                            <a:schemeClr val="tx1"/>
                          </a:solidFill>
                          <a:latin typeface="맑은 고딕" charset="0"/>
                          <a:ea typeface="맑은 고딕" charset="0"/>
                          <a:cs typeface="Times New Roman" charset="0"/>
                        </a:rPr>
                        <a:t>.</a:t>
                      </a:r>
                    </a:p>
                    <a:p>
                      <a:pPr marL="0" marR="0" lvl="0" indent="0" algn="l" defTabSz="914400" rtl="0" eaLnBrk="1" fontAlgn="auto" latinLnBrk="1" hangingPunct="1">
                        <a:lnSpc>
                          <a:spcPct val="100000"/>
                        </a:lnSpc>
                        <a:spcBef>
                          <a:spcPts val="0"/>
                        </a:spcBef>
                        <a:spcAft>
                          <a:spcPts val="0"/>
                        </a:spcAft>
                        <a:buClrTx/>
                        <a:buSzTx/>
                        <a:buFontTx/>
                        <a:buNone/>
                        <a:tabLst/>
                        <a:defRPr/>
                      </a:pPr>
                      <a:endParaRPr lang="en-US" altLang="ko-KR" sz="1800" dirty="0">
                        <a:solidFill>
                          <a:schemeClr val="tx1"/>
                        </a:solidFill>
                        <a:latin typeface="맑은 고딕" charset="0"/>
                        <a:ea typeface="맑은 고딕" charset="0"/>
                        <a:cs typeface="Times New Roman" charset="0"/>
                      </a:endParaRP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800" dirty="0">
                          <a:solidFill>
                            <a:schemeClr val="tx1"/>
                          </a:solidFill>
                          <a:latin typeface="맑은 고딕" charset="0"/>
                          <a:ea typeface="맑은 고딕" charset="0"/>
                          <a:cs typeface="Times New Roman" charset="0"/>
                        </a:rPr>
                        <a:t>플레이어들은 게임 속에 있는 퀘스트를 진행하며 게임에 세계관에 몰입하게 되고 그로 인하여 게임에 대한 좀더 깊은 재미를 느끼게 된다</a:t>
                      </a:r>
                      <a:r>
                        <a:rPr lang="en-US" altLang="ko-KR" sz="1800" dirty="0">
                          <a:solidFill>
                            <a:schemeClr val="tx1"/>
                          </a:solidFill>
                          <a:latin typeface="맑은 고딕" charset="0"/>
                          <a:ea typeface="맑은 고딕" charset="0"/>
                          <a:cs typeface="Times New Roman" charset="0"/>
                        </a:rPr>
                        <a:t>.</a:t>
                      </a:r>
                      <a:endParaRPr lang="ko-KR" altLang="en-US" sz="1800" dirty="0">
                        <a:solidFill>
                          <a:schemeClr val="tx1"/>
                        </a:solidFill>
                        <a:latin typeface="맑은 고딕" charset="0"/>
                        <a:ea typeface="맑은 고딕" charset="0"/>
                        <a:cs typeface="Times New Roman"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62462232"/>
                  </a:ext>
                </a:extLst>
              </a:tr>
            </a:tbl>
          </a:graphicData>
        </a:graphic>
      </p:graphicFrame>
      <p:sp>
        <p:nvSpPr>
          <p:cNvPr id="7" name="제목 1">
            <a:extLst>
              <a:ext uri="{FF2B5EF4-FFF2-40B4-BE49-F238E27FC236}">
                <a16:creationId xmlns:a16="http://schemas.microsoft.com/office/drawing/2014/main" id="{77FA9A8E-E94C-4F99-8997-7C96A1AAEAC7}"/>
              </a:ext>
            </a:extLst>
          </p:cNvPr>
          <p:cNvSpPr txBox="1">
            <a:spLocks/>
          </p:cNvSpPr>
          <p:nvPr/>
        </p:nvSpPr>
        <p:spPr>
          <a:xfrm>
            <a:off x="695325" y="291904"/>
            <a:ext cx="10801350" cy="861646"/>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ko-KR" altLang="en-US" dirty="0"/>
              <a:t>개요</a:t>
            </a:r>
          </a:p>
        </p:txBody>
      </p:sp>
    </p:spTree>
    <p:extLst>
      <p:ext uri="{BB962C8B-B14F-4D97-AF65-F5344CB8AC3E}">
        <p14:creationId xmlns:p14="http://schemas.microsoft.com/office/powerpoint/2010/main" val="304730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4">
            <a:extLst>
              <a:ext uri="{FF2B5EF4-FFF2-40B4-BE49-F238E27FC236}">
                <a16:creationId xmlns:a16="http://schemas.microsoft.com/office/drawing/2014/main" id="{9574166C-2FF5-449C-A3F9-05471B91C80D}"/>
              </a:ext>
            </a:extLst>
          </p:cNvPr>
          <p:cNvGraphicFramePr>
            <a:graphicFrameLocks noGrp="1"/>
          </p:cNvGraphicFramePr>
          <p:nvPr>
            <p:extLst>
              <p:ext uri="{D42A27DB-BD31-4B8C-83A1-F6EECF244321}">
                <p14:modId xmlns:p14="http://schemas.microsoft.com/office/powerpoint/2010/main" val="934081160"/>
              </p:ext>
            </p:extLst>
          </p:nvPr>
        </p:nvGraphicFramePr>
        <p:xfrm>
          <a:off x="1416050" y="1153550"/>
          <a:ext cx="9359900" cy="5094342"/>
        </p:xfrm>
        <a:graphic>
          <a:graphicData uri="http://schemas.openxmlformats.org/drawingml/2006/table">
            <a:tbl>
              <a:tblPr firstRow="1" bandRow="1">
                <a:tableStyleId>{5C22544A-7EE6-4342-B048-85BDC9FD1C3A}</a:tableStyleId>
              </a:tblPr>
              <a:tblGrid>
                <a:gridCol w="9359900">
                  <a:extLst>
                    <a:ext uri="{9D8B030D-6E8A-4147-A177-3AD203B41FA5}">
                      <a16:colId xmlns:a16="http://schemas.microsoft.com/office/drawing/2014/main" val="3580401190"/>
                    </a:ext>
                  </a:extLst>
                </a:gridCol>
              </a:tblGrid>
              <a:tr h="5094342">
                <a:tc>
                  <a:txBody>
                    <a:bodyPr/>
                    <a:lstStyle/>
                    <a:p>
                      <a:pPr latinLnBrk="1"/>
                      <a:r>
                        <a:rPr lang="ko-KR" altLang="en-US" sz="1200" b="0" dirty="0">
                          <a:solidFill>
                            <a:schemeClr val="tx1"/>
                          </a:solidFill>
                        </a:rPr>
                        <a:t>달기라고 불리는 여우 요괴가 있었다</a:t>
                      </a:r>
                      <a:r>
                        <a:rPr lang="en-US" altLang="ko-KR" sz="1200" b="0" dirty="0">
                          <a:solidFill>
                            <a:schemeClr val="tx1"/>
                          </a:solidFill>
                        </a:rPr>
                        <a:t>. </a:t>
                      </a:r>
                      <a:r>
                        <a:rPr lang="ko-KR" altLang="en-US" sz="1200" b="0" dirty="0">
                          <a:solidFill>
                            <a:schemeClr val="tx1"/>
                          </a:solidFill>
                        </a:rPr>
                        <a:t>기운을 흡수하는 능력이 있는 여우 요괴는</a:t>
                      </a:r>
                      <a:r>
                        <a:rPr lang="en-US" altLang="ko-KR" sz="1200" b="0" dirty="0">
                          <a:solidFill>
                            <a:schemeClr val="tx1"/>
                          </a:solidFill>
                        </a:rPr>
                        <a:t> </a:t>
                      </a:r>
                      <a:r>
                        <a:rPr lang="ko-KR" altLang="en-US" sz="1200" b="0" dirty="0">
                          <a:solidFill>
                            <a:schemeClr val="tx1"/>
                          </a:solidFill>
                        </a:rPr>
                        <a:t>인간 사회에서 비싸게 거래 되었기에 달기는 인간들의 눈을 피해 숨어 가족들과 평화롭고 행복하게 살고 있었다</a:t>
                      </a:r>
                      <a:r>
                        <a:rPr lang="en-US" altLang="ko-KR" sz="1200" b="0" dirty="0">
                          <a:solidFill>
                            <a:schemeClr val="tx1"/>
                          </a:solidFill>
                        </a:rPr>
                        <a:t>. </a:t>
                      </a:r>
                      <a:r>
                        <a:rPr lang="ko-KR" altLang="en-US" sz="1200" b="0" dirty="0">
                          <a:solidFill>
                            <a:schemeClr val="tx1"/>
                          </a:solidFill>
                        </a:rPr>
                        <a:t>하지만 행복은 오래 가지 않았다</a:t>
                      </a:r>
                      <a:r>
                        <a:rPr lang="en-US" altLang="ko-KR" sz="1200" b="0" dirty="0">
                          <a:solidFill>
                            <a:schemeClr val="tx1"/>
                          </a:solidFill>
                        </a:rPr>
                        <a:t>. </a:t>
                      </a:r>
                      <a:r>
                        <a:rPr lang="ko-KR" altLang="en-US" sz="1200" b="0" dirty="0">
                          <a:solidFill>
                            <a:schemeClr val="tx1"/>
                          </a:solidFill>
                        </a:rPr>
                        <a:t>탐욕에 물든 인간들로 인해 달기는 가족을 잃고 온몸에 상처를 입은 상태로 도망치다 우연히 동굴에 떨어지게 되었다</a:t>
                      </a:r>
                      <a:r>
                        <a:rPr lang="en-US" altLang="ko-KR" sz="1200" b="0" dirty="0">
                          <a:solidFill>
                            <a:schemeClr val="tx1"/>
                          </a:solidFill>
                        </a:rPr>
                        <a:t>. </a:t>
                      </a:r>
                      <a:r>
                        <a:rPr lang="ko-KR" altLang="en-US" sz="1200" b="0" dirty="0">
                          <a:solidFill>
                            <a:schemeClr val="tx1"/>
                          </a:solidFill>
                        </a:rPr>
                        <a:t>수 많은 지맥들이 지나가는 곳에 생긴 동굴은 </a:t>
                      </a:r>
                      <a:r>
                        <a:rPr lang="en-US" altLang="ko-KR" sz="1200" b="0" dirty="0">
                          <a:solidFill>
                            <a:schemeClr val="tx1"/>
                          </a:solidFill>
                        </a:rPr>
                        <a:t>‘</a:t>
                      </a:r>
                      <a:r>
                        <a:rPr lang="ko-KR" altLang="en-US" sz="1200" b="0" dirty="0">
                          <a:solidFill>
                            <a:schemeClr val="tx1"/>
                          </a:solidFill>
                        </a:rPr>
                        <a:t>지맥의 기운</a:t>
                      </a:r>
                      <a:r>
                        <a:rPr lang="en-US" altLang="ko-KR" sz="1200" b="0" dirty="0">
                          <a:solidFill>
                            <a:schemeClr val="tx1"/>
                          </a:solidFill>
                        </a:rPr>
                        <a:t>’</a:t>
                      </a:r>
                      <a:r>
                        <a:rPr lang="ko-KR" altLang="en-US" sz="1200" b="0" dirty="0">
                          <a:solidFill>
                            <a:schemeClr val="tx1"/>
                          </a:solidFill>
                        </a:rPr>
                        <a:t>으로 가득하였고 지맥에 노출된 달기는 자신도 모르게 </a:t>
                      </a:r>
                      <a:r>
                        <a:rPr lang="en-US" altLang="ko-KR" sz="1200" b="0" dirty="0">
                          <a:solidFill>
                            <a:schemeClr val="tx1"/>
                          </a:solidFill>
                        </a:rPr>
                        <a:t>‘</a:t>
                      </a:r>
                      <a:r>
                        <a:rPr lang="ko-KR" altLang="en-US" sz="1200" b="0" dirty="0">
                          <a:solidFill>
                            <a:schemeClr val="tx1"/>
                          </a:solidFill>
                        </a:rPr>
                        <a:t>지맥의 기운</a:t>
                      </a:r>
                      <a:r>
                        <a:rPr lang="en-US" altLang="ko-KR" sz="1200" b="0" dirty="0">
                          <a:solidFill>
                            <a:schemeClr val="tx1"/>
                          </a:solidFill>
                        </a:rPr>
                        <a:t>’</a:t>
                      </a:r>
                      <a:r>
                        <a:rPr lang="ko-KR" altLang="en-US" sz="1200" b="0" dirty="0">
                          <a:solidFill>
                            <a:schemeClr val="tx1"/>
                          </a:solidFill>
                        </a:rPr>
                        <a:t>을 흡수했다</a:t>
                      </a:r>
                      <a:r>
                        <a:rPr lang="en-US" altLang="ko-KR" sz="1200" b="0" dirty="0">
                          <a:solidFill>
                            <a:schemeClr val="tx1"/>
                          </a:solidFill>
                        </a:rPr>
                        <a:t>. </a:t>
                      </a:r>
                      <a:r>
                        <a:rPr lang="ko-KR" altLang="en-US" sz="1200" b="0" dirty="0">
                          <a:solidFill>
                            <a:schemeClr val="tx1"/>
                          </a:solidFill>
                        </a:rPr>
                        <a:t>흡수한 방대한 기운으로 인하여 달기의 몸은 회복되었고 동시에 지맥을 다룰 수 있게 되었다</a:t>
                      </a:r>
                      <a:r>
                        <a:rPr lang="en-US" altLang="ko-KR" sz="1200" b="0" dirty="0">
                          <a:solidFill>
                            <a:schemeClr val="tx1"/>
                          </a:solidFill>
                        </a:rPr>
                        <a:t>. </a:t>
                      </a:r>
                    </a:p>
                    <a:p>
                      <a:pPr latinLnBrk="1"/>
                      <a:r>
                        <a:rPr lang="ko-KR" altLang="en-US" sz="1200" b="0" dirty="0">
                          <a:solidFill>
                            <a:schemeClr val="tx1"/>
                          </a:solidFill>
                        </a:rPr>
                        <a:t>과도하게 흡수한 지맥의 기운은 달기에 몸속에서 날뛰었고 달기는 기운으로 인하여 감정이 폭주하여 가족의 복수를 위해 인간들을 모두 없애기 위해 움직였다</a:t>
                      </a:r>
                      <a:r>
                        <a:rPr lang="en-US" altLang="ko-KR" sz="1200" b="0" dirty="0">
                          <a:solidFill>
                            <a:schemeClr val="tx1"/>
                          </a:solidFill>
                        </a:rPr>
                        <a:t>.</a:t>
                      </a:r>
                    </a:p>
                    <a:p>
                      <a:pPr latinLnBrk="1"/>
                      <a:endParaRPr lang="en-US" altLang="ko-KR" sz="1200" b="0" dirty="0">
                        <a:solidFill>
                          <a:schemeClr val="tx1"/>
                        </a:solidFill>
                      </a:endParaRPr>
                    </a:p>
                    <a:p>
                      <a:pPr latinLnBrk="1"/>
                      <a:r>
                        <a:rPr lang="en-US" altLang="ko-KR" sz="1200" b="0" dirty="0">
                          <a:solidFill>
                            <a:schemeClr val="tx1"/>
                          </a:solidFill>
                        </a:rPr>
                        <a:t>‘</a:t>
                      </a:r>
                      <a:r>
                        <a:rPr lang="ko-KR" altLang="en-US" sz="1200" b="0" dirty="0">
                          <a:solidFill>
                            <a:schemeClr val="tx1"/>
                          </a:solidFill>
                        </a:rPr>
                        <a:t>제국</a:t>
                      </a:r>
                      <a:r>
                        <a:rPr lang="en-US" altLang="ko-KR" sz="1200" b="0" dirty="0">
                          <a:solidFill>
                            <a:schemeClr val="tx1"/>
                          </a:solidFill>
                        </a:rPr>
                        <a:t>’ </a:t>
                      </a:r>
                      <a:r>
                        <a:rPr lang="ko-KR" altLang="en-US" sz="1200" b="0" dirty="0">
                          <a:solidFill>
                            <a:schemeClr val="tx1"/>
                          </a:solidFill>
                        </a:rPr>
                        <a:t>대륙에서 가장 강대하며 가장 큰 영토를 가지고 있으며 대륙의 중심에 있는 나라로 인간 사회에 중심이라 불리고 있었고 달기는 그 점을 노려 </a:t>
                      </a:r>
                      <a:r>
                        <a:rPr lang="en-US" altLang="ko-KR" sz="1200" b="0" dirty="0">
                          <a:solidFill>
                            <a:schemeClr val="tx1"/>
                          </a:solidFill>
                        </a:rPr>
                        <a:t>‘</a:t>
                      </a:r>
                      <a:r>
                        <a:rPr lang="ko-KR" altLang="en-US" sz="1200" b="0" dirty="0">
                          <a:solidFill>
                            <a:schemeClr val="tx1"/>
                          </a:solidFill>
                        </a:rPr>
                        <a:t>제국</a:t>
                      </a:r>
                      <a:r>
                        <a:rPr lang="en-US" altLang="ko-KR" sz="1200" b="0" dirty="0">
                          <a:solidFill>
                            <a:schemeClr val="tx1"/>
                          </a:solidFill>
                        </a:rPr>
                        <a:t>’</a:t>
                      </a:r>
                      <a:r>
                        <a:rPr lang="ko-KR" altLang="en-US" sz="1200" b="0" dirty="0">
                          <a:solidFill>
                            <a:schemeClr val="tx1"/>
                          </a:solidFill>
                        </a:rPr>
                        <a:t>을 자신의 손에 넣기로 하였다</a:t>
                      </a:r>
                      <a:r>
                        <a:rPr lang="en-US" altLang="ko-KR" sz="1200" b="0" dirty="0">
                          <a:solidFill>
                            <a:schemeClr val="tx1"/>
                          </a:solidFill>
                        </a:rPr>
                        <a:t>. </a:t>
                      </a:r>
                      <a:r>
                        <a:rPr lang="ko-KR" altLang="en-US" sz="1200" b="0" dirty="0">
                          <a:solidFill>
                            <a:schemeClr val="tx1"/>
                          </a:solidFill>
                        </a:rPr>
                        <a:t>얼마 지나지 않아 제국의 황제 총애를 받게 된 달기를 서서히 </a:t>
                      </a:r>
                      <a:r>
                        <a:rPr lang="en-US" altLang="ko-KR" sz="1200" b="0" dirty="0">
                          <a:solidFill>
                            <a:schemeClr val="tx1"/>
                          </a:solidFill>
                        </a:rPr>
                        <a:t>‘</a:t>
                      </a:r>
                      <a:r>
                        <a:rPr lang="ko-KR" altLang="en-US" sz="1200" b="0" dirty="0">
                          <a:solidFill>
                            <a:schemeClr val="tx1"/>
                          </a:solidFill>
                        </a:rPr>
                        <a:t>제국</a:t>
                      </a:r>
                      <a:r>
                        <a:rPr lang="en-US" altLang="ko-KR" sz="1200" b="0" dirty="0">
                          <a:solidFill>
                            <a:schemeClr val="tx1"/>
                          </a:solidFill>
                        </a:rPr>
                        <a:t>’</a:t>
                      </a:r>
                      <a:r>
                        <a:rPr lang="ko-KR" altLang="en-US" sz="1200" b="0" dirty="0">
                          <a:solidFill>
                            <a:schemeClr val="tx1"/>
                          </a:solidFill>
                        </a:rPr>
                        <a:t>을 집어 삼켰다</a:t>
                      </a:r>
                      <a:r>
                        <a:rPr lang="en-US" altLang="ko-KR" sz="1200" b="0" dirty="0">
                          <a:solidFill>
                            <a:schemeClr val="tx1"/>
                          </a:solidFill>
                        </a:rPr>
                        <a:t>. </a:t>
                      </a:r>
                    </a:p>
                    <a:p>
                      <a:pPr latinLnBrk="1"/>
                      <a:endParaRPr lang="en-US" altLang="ko-KR" sz="1200" b="0" dirty="0">
                        <a:solidFill>
                          <a:schemeClr val="tx1"/>
                        </a:solidFill>
                      </a:endParaRPr>
                    </a:p>
                    <a:p>
                      <a:pPr latinLnBrk="1"/>
                      <a:r>
                        <a:rPr lang="ko-KR" altLang="en-US" sz="1200" b="0" dirty="0">
                          <a:solidFill>
                            <a:schemeClr val="tx1"/>
                          </a:solidFill>
                        </a:rPr>
                        <a:t>본래 </a:t>
                      </a:r>
                      <a:r>
                        <a:rPr lang="en-US" altLang="ko-KR" sz="1200" b="0" dirty="0">
                          <a:solidFill>
                            <a:schemeClr val="tx1"/>
                          </a:solidFill>
                        </a:rPr>
                        <a:t>‘</a:t>
                      </a:r>
                      <a:r>
                        <a:rPr lang="ko-KR" altLang="en-US" sz="1200" b="0" dirty="0">
                          <a:solidFill>
                            <a:schemeClr val="tx1"/>
                          </a:solidFill>
                        </a:rPr>
                        <a:t>무림</a:t>
                      </a:r>
                      <a:r>
                        <a:rPr lang="en-US" altLang="ko-KR" sz="1200" b="0" dirty="0">
                          <a:solidFill>
                            <a:schemeClr val="tx1"/>
                          </a:solidFill>
                        </a:rPr>
                        <a:t>’</a:t>
                      </a:r>
                      <a:r>
                        <a:rPr lang="ko-KR" altLang="en-US" sz="1200" b="0" dirty="0">
                          <a:solidFill>
                            <a:schemeClr val="tx1"/>
                          </a:solidFill>
                        </a:rPr>
                        <a:t>에 속한 자들은 무림에 속하지 않은 </a:t>
                      </a:r>
                      <a:r>
                        <a:rPr lang="en-US" altLang="ko-KR" sz="1200" b="0" dirty="0">
                          <a:solidFill>
                            <a:schemeClr val="tx1"/>
                          </a:solidFill>
                        </a:rPr>
                        <a:t>‘</a:t>
                      </a:r>
                      <a:r>
                        <a:rPr lang="ko-KR" altLang="en-US" sz="1200" b="0" dirty="0">
                          <a:solidFill>
                            <a:schemeClr val="tx1"/>
                          </a:solidFill>
                        </a:rPr>
                        <a:t>속세</a:t>
                      </a:r>
                      <a:r>
                        <a:rPr lang="en-US" altLang="ko-KR" sz="1200" b="0" dirty="0">
                          <a:solidFill>
                            <a:schemeClr val="tx1"/>
                          </a:solidFill>
                        </a:rPr>
                        <a:t>’</a:t>
                      </a:r>
                      <a:r>
                        <a:rPr lang="ko-KR" altLang="en-US" sz="1200" b="0" dirty="0">
                          <a:solidFill>
                            <a:schemeClr val="tx1"/>
                          </a:solidFill>
                        </a:rPr>
                        <a:t>에 인간들과 서로 간섭하지 않으며 일종의 중립의 입장을 지키고 있었다</a:t>
                      </a:r>
                      <a:r>
                        <a:rPr lang="en-US" altLang="ko-KR" sz="1200" b="0" dirty="0">
                          <a:solidFill>
                            <a:schemeClr val="tx1"/>
                          </a:solidFill>
                        </a:rPr>
                        <a:t>. </a:t>
                      </a:r>
                    </a:p>
                    <a:p>
                      <a:pPr latinLnBrk="1"/>
                      <a:r>
                        <a:rPr lang="ko-KR" altLang="en-US" sz="1200" b="0" dirty="0">
                          <a:solidFill>
                            <a:schemeClr val="tx1"/>
                          </a:solidFill>
                        </a:rPr>
                        <a:t>그렇기에 </a:t>
                      </a:r>
                      <a:r>
                        <a:rPr lang="en-US" altLang="ko-KR" sz="1200" b="0" dirty="0">
                          <a:solidFill>
                            <a:schemeClr val="tx1"/>
                          </a:solidFill>
                        </a:rPr>
                        <a:t>‘</a:t>
                      </a:r>
                      <a:r>
                        <a:rPr lang="ko-KR" altLang="en-US" sz="1200" b="0" dirty="0">
                          <a:solidFill>
                            <a:schemeClr val="tx1"/>
                          </a:solidFill>
                        </a:rPr>
                        <a:t>제국</a:t>
                      </a:r>
                      <a:r>
                        <a:rPr lang="en-US" altLang="ko-KR" sz="1200" b="0" dirty="0">
                          <a:solidFill>
                            <a:schemeClr val="tx1"/>
                          </a:solidFill>
                        </a:rPr>
                        <a:t>’</a:t>
                      </a:r>
                      <a:r>
                        <a:rPr lang="ko-KR" altLang="en-US" sz="1200" b="0" dirty="0">
                          <a:solidFill>
                            <a:schemeClr val="tx1"/>
                          </a:solidFill>
                        </a:rPr>
                        <a:t>이 달기에 속에 들어가고 있다는 소식을 들은 것은 이미 너무 늦은 때였다</a:t>
                      </a:r>
                      <a:r>
                        <a:rPr lang="en-US" altLang="ko-KR" sz="1200" b="0" dirty="0">
                          <a:solidFill>
                            <a:schemeClr val="tx1"/>
                          </a:solidFill>
                        </a:rPr>
                        <a:t>.</a:t>
                      </a:r>
                    </a:p>
                    <a:p>
                      <a:pPr latinLnBrk="1"/>
                      <a:endParaRPr lang="en-US" altLang="ko-KR" sz="1200" b="0" dirty="0">
                        <a:solidFill>
                          <a:schemeClr val="tx1"/>
                        </a:solidFill>
                      </a:endParaRPr>
                    </a:p>
                    <a:p>
                      <a:pPr latinLnBrk="1"/>
                      <a:r>
                        <a:rPr lang="ko-KR" altLang="en-US" sz="1200" b="0" dirty="0">
                          <a:solidFill>
                            <a:schemeClr val="tx1"/>
                          </a:solidFill>
                        </a:rPr>
                        <a:t>달기라는 공통의 적이 생긴 무림에</a:t>
                      </a:r>
                      <a:r>
                        <a:rPr lang="en-US" altLang="ko-KR" sz="1200" b="0" dirty="0">
                          <a:solidFill>
                            <a:schemeClr val="tx1"/>
                          </a:solidFill>
                        </a:rPr>
                        <a:t> </a:t>
                      </a:r>
                      <a:r>
                        <a:rPr lang="ko-KR" altLang="en-US" sz="1200" b="0" dirty="0">
                          <a:solidFill>
                            <a:schemeClr val="tx1"/>
                          </a:solidFill>
                        </a:rPr>
                        <a:t>정파</a:t>
                      </a:r>
                      <a:r>
                        <a:rPr lang="en-US" altLang="ko-KR" sz="1200" b="0" dirty="0">
                          <a:solidFill>
                            <a:schemeClr val="tx1"/>
                          </a:solidFill>
                        </a:rPr>
                        <a:t>, </a:t>
                      </a:r>
                      <a:r>
                        <a:rPr lang="ko-KR" altLang="en-US" sz="1200" b="0" dirty="0" err="1">
                          <a:solidFill>
                            <a:schemeClr val="tx1"/>
                          </a:solidFill>
                        </a:rPr>
                        <a:t>사파</a:t>
                      </a:r>
                      <a:r>
                        <a:rPr lang="ko-KR" altLang="en-US" sz="1200" b="0" dirty="0">
                          <a:solidFill>
                            <a:schemeClr val="tx1"/>
                          </a:solidFill>
                        </a:rPr>
                        <a:t> 세력들은 연합을 만들어 달기에게 대항 했으나 지맥 자체를 다루는 달기의 힘은 너무나도 강했고 결국 </a:t>
                      </a:r>
                      <a:r>
                        <a:rPr lang="ko-KR" altLang="en-US" sz="1200" b="0" dirty="0" err="1">
                          <a:solidFill>
                            <a:schemeClr val="tx1"/>
                          </a:solidFill>
                        </a:rPr>
                        <a:t>무림맹주와</a:t>
                      </a:r>
                      <a:r>
                        <a:rPr lang="ko-KR" altLang="en-US" sz="1200" b="0" dirty="0">
                          <a:solidFill>
                            <a:schemeClr val="tx1"/>
                          </a:solidFill>
                        </a:rPr>
                        <a:t> 천마 등의 중요 인물들이 죽거나 불구가 되었으며 훗날 복수를 기약하며 동쪽에 있는 나라로 몸을 숨겼다</a:t>
                      </a:r>
                      <a:r>
                        <a:rPr lang="en-US" altLang="ko-KR" sz="1200" b="0" dirty="0">
                          <a:solidFill>
                            <a:schemeClr val="tx1"/>
                          </a:solidFill>
                        </a:rPr>
                        <a:t>.</a:t>
                      </a:r>
                    </a:p>
                    <a:p>
                      <a:pPr latinLnBrk="1"/>
                      <a:endParaRPr lang="en-US" altLang="ko-KR" sz="1200" b="0" dirty="0">
                        <a:solidFill>
                          <a:schemeClr val="tx1"/>
                        </a:solidFill>
                      </a:endParaRPr>
                    </a:p>
                    <a:p>
                      <a:pPr latinLnBrk="1"/>
                      <a:r>
                        <a:rPr lang="ko-KR" altLang="en-US" sz="1200" b="0" dirty="0">
                          <a:solidFill>
                            <a:schemeClr val="tx1"/>
                          </a:solidFill>
                        </a:rPr>
                        <a:t>약 </a:t>
                      </a:r>
                      <a:r>
                        <a:rPr lang="en-US" altLang="ko-KR" sz="1200" b="0" dirty="0">
                          <a:solidFill>
                            <a:schemeClr val="tx1"/>
                          </a:solidFill>
                        </a:rPr>
                        <a:t>50</a:t>
                      </a:r>
                      <a:r>
                        <a:rPr lang="ko-KR" altLang="en-US" sz="1200" b="0" dirty="0">
                          <a:solidFill>
                            <a:schemeClr val="tx1"/>
                          </a:solidFill>
                        </a:rPr>
                        <a:t>년 후</a:t>
                      </a:r>
                      <a:endParaRPr lang="en-US" altLang="ko-KR" sz="1200" b="0" dirty="0">
                        <a:solidFill>
                          <a:schemeClr val="tx1"/>
                        </a:solidFill>
                      </a:endParaRPr>
                    </a:p>
                    <a:p>
                      <a:pPr latinLnBrk="1"/>
                      <a:endParaRPr lang="en-US" altLang="ko-KR" sz="1200" b="0" dirty="0">
                        <a:solidFill>
                          <a:schemeClr val="tx1"/>
                        </a:solidFill>
                      </a:endParaRPr>
                    </a:p>
                    <a:p>
                      <a:pPr latinLnBrk="1"/>
                      <a:r>
                        <a:rPr lang="ko-KR" altLang="en-US" sz="1200" b="0" dirty="0">
                          <a:solidFill>
                            <a:schemeClr val="tx1"/>
                          </a:solidFill>
                        </a:rPr>
                        <a:t>살아남은 자들은 다시 달기에게 도전하기 위해 조용히 세력을 회복하고 있었다</a:t>
                      </a:r>
                      <a:r>
                        <a:rPr lang="en-US" altLang="ko-KR" sz="1200" b="0" dirty="0">
                          <a:solidFill>
                            <a:schemeClr val="tx1"/>
                          </a:solidFill>
                        </a:rPr>
                        <a:t>.</a:t>
                      </a:r>
                    </a:p>
                    <a:p>
                      <a:pPr latinLnBrk="1"/>
                      <a:r>
                        <a:rPr lang="ko-KR" altLang="en-US" sz="1200" b="0" dirty="0">
                          <a:solidFill>
                            <a:schemeClr val="tx1"/>
                          </a:solidFill>
                        </a:rPr>
                        <a:t>무림 연합과의 전투에서 달기 또한 적지 않은 피해를 입었고 언젠가 무림의 잔존 세력들이 다시 자신에게 도전해 올 것을 알았기에 이번에는 달기가 무림을 선제 공격하기 위해 자신의 아홉 꼬리로 분신을 만들어 동쪽 나라로 보냈다</a:t>
                      </a:r>
                      <a:r>
                        <a:rPr lang="en-US" altLang="ko-KR" sz="1200" b="0" dirty="0">
                          <a:solidFill>
                            <a:schemeClr val="tx1"/>
                          </a:solidFill>
                        </a:rPr>
                        <a:t>. </a:t>
                      </a:r>
                      <a:r>
                        <a:rPr lang="ko-KR" altLang="en-US" sz="1200" b="0" dirty="0">
                          <a:solidFill>
                            <a:schemeClr val="tx1"/>
                          </a:solidFill>
                        </a:rPr>
                        <a:t>아홉 꼬리들은 우선 무림에 정파와 </a:t>
                      </a:r>
                      <a:r>
                        <a:rPr lang="ko-KR" altLang="en-US" sz="1200" b="0" dirty="0" err="1">
                          <a:solidFill>
                            <a:schemeClr val="tx1"/>
                          </a:solidFill>
                        </a:rPr>
                        <a:t>사파</a:t>
                      </a:r>
                      <a:r>
                        <a:rPr lang="ko-KR" altLang="en-US" sz="1200" b="0" dirty="0">
                          <a:solidFill>
                            <a:schemeClr val="tx1"/>
                          </a:solidFill>
                        </a:rPr>
                        <a:t> 세력들의 사이를 이간질하여 충돌하게 만들어 </a:t>
                      </a:r>
                      <a:r>
                        <a:rPr lang="en-US" altLang="ko-KR" sz="1200" b="0" dirty="0">
                          <a:solidFill>
                            <a:schemeClr val="tx1"/>
                          </a:solidFill>
                        </a:rPr>
                        <a:t>‘</a:t>
                      </a:r>
                      <a:r>
                        <a:rPr lang="ko-KR" altLang="en-US" sz="1200" b="0" dirty="0">
                          <a:solidFill>
                            <a:schemeClr val="tx1"/>
                          </a:solidFill>
                        </a:rPr>
                        <a:t>정사 대전</a:t>
                      </a:r>
                      <a:r>
                        <a:rPr lang="en-US" altLang="ko-KR" sz="1200" b="0" dirty="0">
                          <a:solidFill>
                            <a:schemeClr val="tx1"/>
                          </a:solidFill>
                        </a:rPr>
                        <a:t>’</a:t>
                      </a:r>
                      <a:r>
                        <a:rPr lang="ko-KR" altLang="en-US" sz="1200" b="0" dirty="0">
                          <a:solidFill>
                            <a:schemeClr val="tx1"/>
                          </a:solidFill>
                        </a:rPr>
                        <a:t>이 일어나게 만들었고 양쪽 세력의 숫자가 줄고 전쟁이 끝나갈 무렵 지맥을 조작하여 동쪽 나라 전국에 대량의 괴물들을 발생 시켜 무림 세력을 쓸어버리려 했다</a:t>
                      </a:r>
                      <a:r>
                        <a:rPr lang="en-US" altLang="ko-KR" sz="1200" b="0" dirty="0">
                          <a:solidFill>
                            <a:schemeClr val="tx1"/>
                          </a:solidFill>
                        </a:rPr>
                        <a:t>. </a:t>
                      </a:r>
                      <a:r>
                        <a:rPr lang="ko-KR" altLang="en-US" sz="1200" b="0" dirty="0">
                          <a:solidFill>
                            <a:schemeClr val="tx1"/>
                          </a:solidFill>
                        </a:rPr>
                        <a:t>동시에 동쪽 나라 국경에 </a:t>
                      </a:r>
                      <a:r>
                        <a:rPr lang="en-US" altLang="ko-KR" sz="1200" b="0" dirty="0">
                          <a:solidFill>
                            <a:schemeClr val="tx1"/>
                          </a:solidFill>
                        </a:rPr>
                        <a:t>‘</a:t>
                      </a:r>
                      <a:r>
                        <a:rPr lang="ko-KR" altLang="en-US" sz="1200" b="0" dirty="0">
                          <a:solidFill>
                            <a:schemeClr val="tx1"/>
                          </a:solidFill>
                        </a:rPr>
                        <a:t>제국</a:t>
                      </a:r>
                      <a:r>
                        <a:rPr lang="en-US" altLang="ko-KR" sz="1200" b="0" dirty="0">
                          <a:solidFill>
                            <a:schemeClr val="tx1"/>
                          </a:solidFill>
                        </a:rPr>
                        <a:t>‘ </a:t>
                      </a:r>
                      <a:r>
                        <a:rPr lang="ko-KR" altLang="en-US" sz="1200" b="0" dirty="0">
                          <a:solidFill>
                            <a:schemeClr val="tx1"/>
                          </a:solidFill>
                        </a:rPr>
                        <a:t>병력들을 집중시켜 동쪽 나라의</a:t>
                      </a:r>
                      <a:r>
                        <a:rPr lang="en-US" altLang="ko-KR" sz="1200" b="0" dirty="0">
                          <a:solidFill>
                            <a:schemeClr val="tx1"/>
                          </a:solidFill>
                        </a:rPr>
                        <a:t> </a:t>
                      </a:r>
                      <a:r>
                        <a:rPr lang="ko-KR" altLang="en-US" sz="1200" b="0" dirty="0">
                          <a:solidFill>
                            <a:schemeClr val="tx1"/>
                          </a:solidFill>
                        </a:rPr>
                        <a:t>병력들이 괴물들에게 집중 할 수 없게 만들었다</a:t>
                      </a:r>
                      <a:r>
                        <a:rPr lang="en-US" altLang="ko-KR" sz="1200" b="0" dirty="0">
                          <a:solidFill>
                            <a:schemeClr val="tx1"/>
                          </a:solidFill>
                        </a:rPr>
                        <a:t>.</a:t>
                      </a:r>
                    </a:p>
                    <a:p>
                      <a:pPr latinLnBrk="1"/>
                      <a:endParaRPr lang="en-US" altLang="ko-KR" sz="1200" b="0" dirty="0">
                        <a:solidFill>
                          <a:schemeClr val="tx1"/>
                        </a:solidFill>
                      </a:endParaRPr>
                    </a:p>
                    <a:p>
                      <a:pPr latinLnBrk="1"/>
                      <a:r>
                        <a:rPr lang="ko-KR" altLang="en-US" sz="1200" b="0" dirty="0">
                          <a:solidFill>
                            <a:schemeClr val="tx1"/>
                          </a:solidFill>
                        </a:rPr>
                        <a:t>결국 무림에 세력들은 크게 감소하였고 나라 전체에는 괴물들이 넘쳐나게 되었다</a:t>
                      </a:r>
                      <a:r>
                        <a:rPr lang="en-US" altLang="ko-KR" sz="1200" b="0" dirty="0">
                          <a:solidFill>
                            <a:schemeClr val="tx1"/>
                          </a:solidFill>
                        </a:rPr>
                        <a:t>.</a:t>
                      </a:r>
                    </a:p>
                  </a:txBody>
                  <a:tcPr>
                    <a:noFill/>
                  </a:tcPr>
                </a:tc>
                <a:extLst>
                  <a:ext uri="{0D108BD9-81ED-4DB2-BD59-A6C34878D82A}">
                    <a16:rowId xmlns:a16="http://schemas.microsoft.com/office/drawing/2014/main" val="1282847511"/>
                  </a:ext>
                </a:extLst>
              </a:tr>
            </a:tbl>
          </a:graphicData>
        </a:graphic>
      </p:graphicFrame>
      <p:sp>
        <p:nvSpPr>
          <p:cNvPr id="3" name="제목 1">
            <a:extLst>
              <a:ext uri="{FF2B5EF4-FFF2-40B4-BE49-F238E27FC236}">
                <a16:creationId xmlns:a16="http://schemas.microsoft.com/office/drawing/2014/main" id="{F888CE38-52B3-41E0-9CED-1B09A7205AF0}"/>
              </a:ext>
            </a:extLst>
          </p:cNvPr>
          <p:cNvSpPr>
            <a:spLocks noGrp="1"/>
          </p:cNvSpPr>
          <p:nvPr>
            <p:ph type="title"/>
          </p:nvPr>
        </p:nvSpPr>
        <p:spPr>
          <a:xfrm>
            <a:off x="695325" y="291904"/>
            <a:ext cx="10801350" cy="861646"/>
          </a:xfrm>
        </p:spPr>
        <p:txBody>
          <a:bodyPr/>
          <a:lstStyle/>
          <a:p>
            <a:r>
              <a:rPr lang="ko-KR" altLang="en-US" dirty="0"/>
              <a:t>시놉시스</a:t>
            </a:r>
          </a:p>
        </p:txBody>
      </p:sp>
    </p:spTree>
    <p:extLst>
      <p:ext uri="{BB962C8B-B14F-4D97-AF65-F5344CB8AC3E}">
        <p14:creationId xmlns:p14="http://schemas.microsoft.com/office/powerpoint/2010/main" val="2127936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4">
            <a:extLst>
              <a:ext uri="{FF2B5EF4-FFF2-40B4-BE49-F238E27FC236}">
                <a16:creationId xmlns:a16="http://schemas.microsoft.com/office/drawing/2014/main" id="{9574166C-2FF5-449C-A3F9-05471B91C80D}"/>
              </a:ext>
            </a:extLst>
          </p:cNvPr>
          <p:cNvGraphicFramePr>
            <a:graphicFrameLocks noGrp="1"/>
          </p:cNvGraphicFramePr>
          <p:nvPr>
            <p:extLst>
              <p:ext uri="{D42A27DB-BD31-4B8C-83A1-F6EECF244321}">
                <p14:modId xmlns:p14="http://schemas.microsoft.com/office/powerpoint/2010/main" val="2475668909"/>
              </p:ext>
            </p:extLst>
          </p:nvPr>
        </p:nvGraphicFramePr>
        <p:xfrm>
          <a:off x="1416050" y="1160463"/>
          <a:ext cx="9359900" cy="4659093"/>
        </p:xfrm>
        <a:graphic>
          <a:graphicData uri="http://schemas.openxmlformats.org/drawingml/2006/table">
            <a:tbl>
              <a:tblPr firstRow="1" bandRow="1">
                <a:tableStyleId>{5C22544A-7EE6-4342-B048-85BDC9FD1C3A}</a:tableStyleId>
              </a:tblPr>
              <a:tblGrid>
                <a:gridCol w="9359900">
                  <a:extLst>
                    <a:ext uri="{9D8B030D-6E8A-4147-A177-3AD203B41FA5}">
                      <a16:colId xmlns:a16="http://schemas.microsoft.com/office/drawing/2014/main" val="3580401190"/>
                    </a:ext>
                  </a:extLst>
                </a:gridCol>
              </a:tblGrid>
              <a:tr h="4659093">
                <a:tc>
                  <a:txBody>
                    <a:bodyPr/>
                    <a:lstStyle/>
                    <a:p>
                      <a:pPr latinLnBrk="1"/>
                      <a:r>
                        <a:rPr lang="ko-KR" altLang="en-US" sz="1200" b="0" dirty="0">
                          <a:solidFill>
                            <a:schemeClr val="tx1"/>
                          </a:solidFill>
                        </a:rPr>
                        <a:t>평소와 다름없이 동물을 잡기 위해 사냥꾼은 숲 속을 헤매다가 사슴을 찾아 활을 겨누고 있었다</a:t>
                      </a:r>
                      <a:r>
                        <a:rPr lang="en-US" altLang="ko-KR" sz="1200" b="0" dirty="0">
                          <a:solidFill>
                            <a:schemeClr val="tx1"/>
                          </a:solidFill>
                        </a:rPr>
                        <a:t>. </a:t>
                      </a:r>
                      <a:r>
                        <a:rPr lang="ko-KR" altLang="en-US" sz="1200" b="0" dirty="0">
                          <a:solidFill>
                            <a:schemeClr val="tx1"/>
                          </a:solidFill>
                        </a:rPr>
                        <a:t>그 순간 괴물이 나타나 사슴을 덮쳤고 사냥꾼은 괴물을 피해 마을로 급하게 도망쳤다</a:t>
                      </a:r>
                      <a:r>
                        <a:rPr lang="en-US" altLang="ko-KR" sz="1200" b="0" dirty="0">
                          <a:solidFill>
                            <a:schemeClr val="tx1"/>
                          </a:solidFill>
                        </a:rPr>
                        <a:t>. </a:t>
                      </a:r>
                      <a:r>
                        <a:rPr lang="ko-KR" altLang="en-US" sz="1200" b="0" dirty="0">
                          <a:solidFill>
                            <a:schemeClr val="tx1"/>
                          </a:solidFill>
                        </a:rPr>
                        <a:t>숲을 빠져나와 마을을 본 사냥꾼은 놀랄 수 밖에 없었다</a:t>
                      </a:r>
                      <a:r>
                        <a:rPr lang="en-US" altLang="ko-KR" sz="1200" b="0" dirty="0">
                          <a:solidFill>
                            <a:schemeClr val="tx1"/>
                          </a:solidFill>
                        </a:rPr>
                        <a:t>. </a:t>
                      </a:r>
                      <a:r>
                        <a:rPr lang="ko-KR" altLang="en-US" sz="1200" b="0" dirty="0">
                          <a:solidFill>
                            <a:schemeClr val="tx1"/>
                          </a:solidFill>
                        </a:rPr>
                        <a:t>자신의 마을이 괴물들에게 습격 받아 불타고 있었지 때문이다</a:t>
                      </a:r>
                      <a:r>
                        <a:rPr lang="en-US" altLang="ko-KR" sz="1200" b="0" dirty="0">
                          <a:solidFill>
                            <a:schemeClr val="tx1"/>
                          </a:solidFill>
                        </a:rPr>
                        <a:t>. </a:t>
                      </a:r>
                      <a:r>
                        <a:rPr lang="ko-KR" altLang="en-US" sz="1200" b="0" dirty="0">
                          <a:solidFill>
                            <a:schemeClr val="tx1"/>
                          </a:solidFill>
                        </a:rPr>
                        <a:t>급히 마을로 달려가 가족들을 찾았지만 이미 가족들은 모두 죽어 있었고 사냥꾼은 살기위해 괴물들을 피해서 도망쳤다</a:t>
                      </a:r>
                      <a:r>
                        <a:rPr lang="en-US" altLang="ko-KR" sz="1200" b="0" dirty="0">
                          <a:solidFill>
                            <a:schemeClr val="tx1"/>
                          </a:solidFill>
                        </a:rPr>
                        <a:t>. </a:t>
                      </a:r>
                    </a:p>
                    <a:p>
                      <a:pPr latinLnBrk="1"/>
                      <a:endParaRPr lang="en-US" altLang="ko-KR" sz="1200" b="0" dirty="0">
                        <a:solidFill>
                          <a:schemeClr val="tx1"/>
                        </a:solidFill>
                      </a:endParaRPr>
                    </a:p>
                    <a:p>
                      <a:pPr latinLnBrk="1"/>
                      <a:r>
                        <a:rPr lang="ko-KR" altLang="en-US" sz="1200" b="0" dirty="0">
                          <a:solidFill>
                            <a:schemeClr val="tx1"/>
                          </a:solidFill>
                        </a:rPr>
                        <a:t>그렇게 사냥꾼은 </a:t>
                      </a:r>
                      <a:r>
                        <a:rPr lang="en-US" altLang="ko-KR" sz="1200" b="0" dirty="0">
                          <a:solidFill>
                            <a:schemeClr val="tx1"/>
                          </a:solidFill>
                        </a:rPr>
                        <a:t>‘</a:t>
                      </a:r>
                      <a:r>
                        <a:rPr lang="ko-KR" altLang="en-US" sz="1200" b="0" dirty="0">
                          <a:solidFill>
                            <a:schemeClr val="tx1"/>
                          </a:solidFill>
                        </a:rPr>
                        <a:t>방랑자</a:t>
                      </a:r>
                      <a:r>
                        <a:rPr lang="en-US" altLang="ko-KR" sz="1200" b="0" dirty="0">
                          <a:solidFill>
                            <a:schemeClr val="tx1"/>
                          </a:solidFill>
                        </a:rPr>
                        <a:t>’</a:t>
                      </a:r>
                      <a:r>
                        <a:rPr lang="ko-KR" altLang="en-US" sz="1200" b="0" dirty="0">
                          <a:solidFill>
                            <a:schemeClr val="tx1"/>
                          </a:solidFill>
                        </a:rPr>
                        <a:t>가 되었다</a:t>
                      </a:r>
                      <a:r>
                        <a:rPr lang="en-US" altLang="ko-KR" sz="1200" b="0" dirty="0">
                          <a:solidFill>
                            <a:schemeClr val="tx1"/>
                          </a:solidFill>
                        </a:rPr>
                        <a:t>. </a:t>
                      </a:r>
                    </a:p>
                    <a:p>
                      <a:pPr latinLnBrk="1"/>
                      <a:endParaRPr lang="en-US" altLang="ko-KR" sz="1200" b="0" dirty="0">
                        <a:solidFill>
                          <a:schemeClr val="tx1"/>
                        </a:solidFill>
                      </a:endParaRPr>
                    </a:p>
                    <a:p>
                      <a:pPr latinLnBrk="1"/>
                      <a:r>
                        <a:rPr lang="ko-KR" altLang="en-US" sz="1200" b="0" dirty="0">
                          <a:solidFill>
                            <a:schemeClr val="tx1"/>
                          </a:solidFill>
                        </a:rPr>
                        <a:t>가족과 친구들을 모두 잃은 방랑자는 복수심에 불타 올랐고 괴물을 죽이기 위해 온갖 방법을 찾아 떠돌아 다녔다</a:t>
                      </a:r>
                      <a:r>
                        <a:rPr lang="en-US" altLang="ko-KR" sz="1200" b="0" dirty="0">
                          <a:solidFill>
                            <a:schemeClr val="tx1"/>
                          </a:solidFill>
                        </a:rPr>
                        <a:t>. </a:t>
                      </a:r>
                      <a:r>
                        <a:rPr lang="ko-KR" altLang="en-US" sz="1200" b="0" dirty="0">
                          <a:solidFill>
                            <a:schemeClr val="tx1"/>
                          </a:solidFill>
                        </a:rPr>
                        <a:t>그러다 우연히 스승을 만나 간단한 기술들을 전수 받고 복수를 위해 전국을 떠돌며 괴물들을 사냥하고 다녔다</a:t>
                      </a:r>
                      <a:r>
                        <a:rPr lang="en-US" altLang="ko-KR" sz="1200" b="0" dirty="0">
                          <a:solidFill>
                            <a:schemeClr val="tx1"/>
                          </a:solidFill>
                        </a:rPr>
                        <a:t>.</a:t>
                      </a:r>
                    </a:p>
                    <a:p>
                      <a:pPr latinLnBrk="1"/>
                      <a:endParaRPr lang="en-US" altLang="ko-KR" sz="1200" b="0" dirty="0">
                        <a:solidFill>
                          <a:schemeClr val="tx1"/>
                        </a:solidFill>
                      </a:endParaRPr>
                    </a:p>
                    <a:p>
                      <a:pPr latinLnBrk="1"/>
                      <a:r>
                        <a:rPr lang="en-US" altLang="ko-KR" sz="1200" b="0" dirty="0">
                          <a:solidFill>
                            <a:schemeClr val="tx1"/>
                          </a:solidFill>
                        </a:rPr>
                        <a:t>1</a:t>
                      </a:r>
                      <a:r>
                        <a:rPr lang="ko-KR" altLang="en-US" sz="1200" b="0" dirty="0">
                          <a:solidFill>
                            <a:schemeClr val="tx1"/>
                          </a:solidFill>
                        </a:rPr>
                        <a:t>년 후 괴물을 사냥하고 다니던 중 나라와 무림에서 괴물들을 잡기위한 토벌단을 창설했고 현재 추가 단원들을 모집하고 있다는 소문이 들려왔다</a:t>
                      </a:r>
                      <a:r>
                        <a:rPr lang="en-US" altLang="ko-KR" sz="1200" b="0" dirty="0">
                          <a:solidFill>
                            <a:schemeClr val="tx1"/>
                          </a:solidFill>
                        </a:rPr>
                        <a:t>. </a:t>
                      </a:r>
                    </a:p>
                    <a:p>
                      <a:pPr latinLnBrk="1"/>
                      <a:r>
                        <a:rPr lang="ko-KR" altLang="en-US" sz="1200" b="0" dirty="0">
                          <a:solidFill>
                            <a:schemeClr val="tx1"/>
                          </a:solidFill>
                        </a:rPr>
                        <a:t>토벌단은 본래 괴물들을 억제하고 있던 무림 세력과 나라의 관군들이 더 이상 괴물들을 상대할 여력이 없어져 전국에서 괴물을 상대 할 수 있는 인재를 찾고 훈련시켜 괴물들을 상대하기 위해 창설되었다</a:t>
                      </a:r>
                      <a:r>
                        <a:rPr lang="en-US" altLang="ko-KR" sz="1200" b="0" dirty="0">
                          <a:solidFill>
                            <a:schemeClr val="tx1"/>
                          </a:solidFill>
                        </a:rPr>
                        <a:t>.</a:t>
                      </a:r>
                    </a:p>
                    <a:p>
                      <a:pPr latinLnBrk="1"/>
                      <a:endParaRPr lang="en-US" altLang="ko-KR" sz="1200" b="0" dirty="0">
                        <a:solidFill>
                          <a:schemeClr val="tx1"/>
                        </a:solidFill>
                      </a:endParaRPr>
                    </a:p>
                    <a:p>
                      <a:pPr latinLnBrk="1"/>
                      <a:r>
                        <a:rPr lang="ko-KR" altLang="en-US" sz="1200" b="0" dirty="0">
                          <a:solidFill>
                            <a:schemeClr val="tx1"/>
                          </a:solidFill>
                        </a:rPr>
                        <a:t>방랑자는 토벌단에 입단하게 되면 괴물들을 더 효과적으로 죽일 수 있다 생각하여 토벌단에 들어가기로 마음먹고 입단 시험을 받기 위해 시험장을 찾아갔다</a:t>
                      </a:r>
                      <a:r>
                        <a:rPr lang="en-US" altLang="ko-KR" sz="1200" b="0" dirty="0">
                          <a:solidFill>
                            <a:schemeClr val="tx1"/>
                          </a:solidFill>
                        </a:rPr>
                        <a:t>.</a:t>
                      </a:r>
                    </a:p>
                    <a:p>
                      <a:pPr latinLnBrk="1"/>
                      <a:r>
                        <a:rPr lang="ko-KR" altLang="en-US" sz="1200" b="0" dirty="0">
                          <a:solidFill>
                            <a:schemeClr val="tx1"/>
                          </a:solidFill>
                        </a:rPr>
                        <a:t>시험의 내용은 총 </a:t>
                      </a:r>
                      <a:r>
                        <a:rPr lang="en-US" altLang="ko-KR" sz="1200" b="0" dirty="0">
                          <a:solidFill>
                            <a:schemeClr val="tx1"/>
                          </a:solidFill>
                        </a:rPr>
                        <a:t>3</a:t>
                      </a:r>
                      <a:r>
                        <a:rPr lang="ko-KR" altLang="en-US" sz="1200" b="0" dirty="0">
                          <a:solidFill>
                            <a:schemeClr val="tx1"/>
                          </a:solidFill>
                        </a:rPr>
                        <a:t>가지 였다</a:t>
                      </a:r>
                      <a:r>
                        <a:rPr lang="en-US" altLang="ko-KR" sz="1200" b="0" dirty="0">
                          <a:solidFill>
                            <a:schemeClr val="tx1"/>
                          </a:solidFill>
                        </a:rPr>
                        <a:t>. </a:t>
                      </a:r>
                    </a:p>
                    <a:p>
                      <a:pPr latinLnBrk="1"/>
                      <a:r>
                        <a:rPr lang="ko-KR" altLang="en-US" sz="1200" b="0" dirty="0">
                          <a:solidFill>
                            <a:schemeClr val="tx1"/>
                          </a:solidFill>
                        </a:rPr>
                        <a:t>첫 번째 괴물의 추적 할 수 있는 능력을 증명하는 것</a:t>
                      </a:r>
                      <a:r>
                        <a:rPr lang="en-US" altLang="ko-KR" sz="1200" b="0" dirty="0">
                          <a:solidFill>
                            <a:schemeClr val="tx1"/>
                          </a:solidFill>
                        </a:rPr>
                        <a:t>, </a:t>
                      </a:r>
                    </a:p>
                    <a:p>
                      <a:pPr latinLnBrk="1"/>
                      <a:r>
                        <a:rPr lang="ko-KR" altLang="en-US" sz="1200" b="0" dirty="0">
                          <a:solidFill>
                            <a:schemeClr val="tx1"/>
                          </a:solidFill>
                        </a:rPr>
                        <a:t>두 번째 괴물을 사냥하고 증거를 가져 오는 것</a:t>
                      </a:r>
                      <a:r>
                        <a:rPr lang="en-US" altLang="ko-KR" sz="1200" b="0" dirty="0">
                          <a:solidFill>
                            <a:schemeClr val="tx1"/>
                          </a:solidFill>
                        </a:rPr>
                        <a:t>, </a:t>
                      </a:r>
                    </a:p>
                    <a:p>
                      <a:pPr latinLnBrk="1"/>
                      <a:r>
                        <a:rPr lang="ko-KR" altLang="en-US" sz="1200" b="0" dirty="0">
                          <a:solidFill>
                            <a:schemeClr val="tx1"/>
                          </a:solidFill>
                        </a:rPr>
                        <a:t>세 번째 동료와 합을 맞추는 것</a:t>
                      </a:r>
                      <a:endParaRPr lang="en-US" altLang="ko-KR" sz="1200" b="0" dirty="0">
                        <a:solidFill>
                          <a:schemeClr val="tx1"/>
                        </a:solidFill>
                      </a:endParaRPr>
                    </a:p>
                    <a:p>
                      <a:pPr latinLnBrk="1"/>
                      <a:r>
                        <a:rPr lang="ko-KR" altLang="en-US" sz="1200" b="0" dirty="0">
                          <a:solidFill>
                            <a:schemeClr val="tx1"/>
                          </a:solidFill>
                        </a:rPr>
                        <a:t>방랑자는 자신처럼 시험을 치루는 </a:t>
                      </a:r>
                      <a:r>
                        <a:rPr lang="en-US" altLang="ko-KR" sz="1200" b="0" dirty="0">
                          <a:solidFill>
                            <a:schemeClr val="tx1"/>
                          </a:solidFill>
                        </a:rPr>
                        <a:t>‘</a:t>
                      </a:r>
                      <a:r>
                        <a:rPr lang="ko-KR" altLang="en-US" sz="1200" b="0" dirty="0">
                          <a:solidFill>
                            <a:schemeClr val="tx1"/>
                          </a:solidFill>
                        </a:rPr>
                        <a:t>세영</a:t>
                      </a:r>
                      <a:r>
                        <a:rPr lang="en-US" altLang="ko-KR" sz="1200" b="0" dirty="0">
                          <a:solidFill>
                            <a:schemeClr val="tx1"/>
                          </a:solidFill>
                        </a:rPr>
                        <a:t>’</a:t>
                      </a:r>
                      <a:r>
                        <a:rPr lang="ko-KR" altLang="en-US" sz="1200" b="0" dirty="0">
                          <a:solidFill>
                            <a:schemeClr val="tx1"/>
                          </a:solidFill>
                        </a:rPr>
                        <a:t>과 함께 시험에 통과하고 토벌단의 단원이 되었다</a:t>
                      </a:r>
                      <a:r>
                        <a:rPr lang="en-US" altLang="ko-KR" sz="1200" b="0" dirty="0">
                          <a:solidFill>
                            <a:schemeClr val="tx1"/>
                          </a:solidFill>
                        </a:rPr>
                        <a:t>.</a:t>
                      </a:r>
                    </a:p>
                  </a:txBody>
                  <a:tcPr>
                    <a:noFill/>
                  </a:tcPr>
                </a:tc>
                <a:extLst>
                  <a:ext uri="{0D108BD9-81ED-4DB2-BD59-A6C34878D82A}">
                    <a16:rowId xmlns:a16="http://schemas.microsoft.com/office/drawing/2014/main" val="1282847511"/>
                  </a:ext>
                </a:extLst>
              </a:tr>
            </a:tbl>
          </a:graphicData>
        </a:graphic>
      </p:graphicFrame>
      <p:sp>
        <p:nvSpPr>
          <p:cNvPr id="3" name="제목 1">
            <a:extLst>
              <a:ext uri="{FF2B5EF4-FFF2-40B4-BE49-F238E27FC236}">
                <a16:creationId xmlns:a16="http://schemas.microsoft.com/office/drawing/2014/main" id="{7B3E1C71-35E6-4FC7-A37F-12259CF49E11}"/>
              </a:ext>
            </a:extLst>
          </p:cNvPr>
          <p:cNvSpPr>
            <a:spLocks noGrp="1"/>
          </p:cNvSpPr>
          <p:nvPr>
            <p:ph type="title"/>
          </p:nvPr>
        </p:nvSpPr>
        <p:spPr>
          <a:xfrm>
            <a:off x="695325" y="291904"/>
            <a:ext cx="10801350" cy="861646"/>
          </a:xfrm>
        </p:spPr>
        <p:txBody>
          <a:bodyPr/>
          <a:lstStyle/>
          <a:p>
            <a:r>
              <a:rPr lang="ko-KR" altLang="en-US" dirty="0"/>
              <a:t>서론</a:t>
            </a:r>
          </a:p>
        </p:txBody>
      </p:sp>
    </p:spTree>
    <p:extLst>
      <p:ext uri="{BB962C8B-B14F-4D97-AF65-F5344CB8AC3E}">
        <p14:creationId xmlns:p14="http://schemas.microsoft.com/office/powerpoint/2010/main" val="3050012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4">
            <a:extLst>
              <a:ext uri="{FF2B5EF4-FFF2-40B4-BE49-F238E27FC236}">
                <a16:creationId xmlns:a16="http://schemas.microsoft.com/office/drawing/2014/main" id="{9574166C-2FF5-449C-A3F9-05471B91C80D}"/>
              </a:ext>
            </a:extLst>
          </p:cNvPr>
          <p:cNvGraphicFramePr>
            <a:graphicFrameLocks noGrp="1"/>
          </p:cNvGraphicFramePr>
          <p:nvPr>
            <p:extLst>
              <p:ext uri="{D42A27DB-BD31-4B8C-83A1-F6EECF244321}">
                <p14:modId xmlns:p14="http://schemas.microsoft.com/office/powerpoint/2010/main" val="390700837"/>
              </p:ext>
            </p:extLst>
          </p:nvPr>
        </p:nvGraphicFramePr>
        <p:xfrm>
          <a:off x="1416049" y="1160463"/>
          <a:ext cx="9359900" cy="822960"/>
        </p:xfrm>
        <a:graphic>
          <a:graphicData uri="http://schemas.openxmlformats.org/drawingml/2006/table">
            <a:tbl>
              <a:tblPr firstRow="1" bandRow="1">
                <a:tableStyleId>{5C22544A-7EE6-4342-B048-85BDC9FD1C3A}</a:tableStyleId>
              </a:tblPr>
              <a:tblGrid>
                <a:gridCol w="9359900">
                  <a:extLst>
                    <a:ext uri="{9D8B030D-6E8A-4147-A177-3AD203B41FA5}">
                      <a16:colId xmlns:a16="http://schemas.microsoft.com/office/drawing/2014/main" val="3580401190"/>
                    </a:ext>
                  </a:extLst>
                </a:gridCol>
              </a:tblGrid>
              <a:tr h="0">
                <a:tc>
                  <a:txBody>
                    <a:bodyPr/>
                    <a:lstStyle/>
                    <a:p>
                      <a:pPr latinLnBrk="1"/>
                      <a:r>
                        <a:rPr lang="ko-KR" altLang="en-US" sz="1200" b="0" dirty="0">
                          <a:solidFill>
                            <a:schemeClr val="tx1"/>
                          </a:solidFill>
                        </a:rPr>
                        <a:t>입단 이후 임무를 받아 괴물을 사냥하며 공헌도가 많이 쌓은 방랑자에게 토벌단에서 상위 임무를 주고 방랑자는 임무를 수행하기 위해 떠난다</a:t>
                      </a:r>
                      <a:r>
                        <a:rPr lang="en-US" altLang="ko-KR" sz="1200" b="0" dirty="0">
                          <a:solidFill>
                            <a:schemeClr val="tx1"/>
                          </a:solidFill>
                        </a:rPr>
                        <a:t>.</a:t>
                      </a:r>
                    </a:p>
                    <a:p>
                      <a:pPr latinLnBrk="1"/>
                      <a:r>
                        <a:rPr lang="ko-KR" altLang="en-US" sz="1200" b="0" dirty="0">
                          <a:solidFill>
                            <a:schemeClr val="tx1"/>
                          </a:solidFill>
                        </a:rPr>
                        <a:t>임무 수행 중 방랑자는 해당 임무의 원흉과 만나게 되고 치열한 싸움 끝에 제압한다</a:t>
                      </a:r>
                      <a:r>
                        <a:rPr lang="en-US" altLang="ko-KR" sz="1200" b="0" dirty="0">
                          <a:solidFill>
                            <a:schemeClr val="tx1"/>
                          </a:solidFill>
                        </a:rPr>
                        <a:t>. </a:t>
                      </a:r>
                      <a:r>
                        <a:rPr lang="ko-KR" altLang="en-US" sz="1200" b="0" dirty="0">
                          <a:solidFill>
                            <a:schemeClr val="tx1"/>
                          </a:solidFill>
                        </a:rPr>
                        <a:t>원흉은 누군가의 분신이며 뒤에 거대한 흑막이 있다는 것을 알게 된 방랑자는 해당 존재를 추적하기로 하고 그러기 위해 더 많은 임무를 해결하고 공헌도를 쌓는다</a:t>
                      </a:r>
                      <a:r>
                        <a:rPr lang="en-US" altLang="ko-KR" sz="12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82847511"/>
                  </a:ext>
                </a:extLst>
              </a:tr>
            </a:tbl>
          </a:graphicData>
        </a:graphic>
      </p:graphicFrame>
      <p:sp>
        <p:nvSpPr>
          <p:cNvPr id="6" name="제목 1">
            <a:extLst>
              <a:ext uri="{FF2B5EF4-FFF2-40B4-BE49-F238E27FC236}">
                <a16:creationId xmlns:a16="http://schemas.microsoft.com/office/drawing/2014/main" id="{13EDE547-2C11-4C3A-9881-71AE710EC6E1}"/>
              </a:ext>
            </a:extLst>
          </p:cNvPr>
          <p:cNvSpPr>
            <a:spLocks noGrp="1"/>
          </p:cNvSpPr>
          <p:nvPr>
            <p:ph type="title"/>
          </p:nvPr>
        </p:nvSpPr>
        <p:spPr>
          <a:xfrm>
            <a:off x="695325" y="291904"/>
            <a:ext cx="10801350" cy="861646"/>
          </a:xfrm>
        </p:spPr>
        <p:txBody>
          <a:bodyPr/>
          <a:lstStyle/>
          <a:p>
            <a:r>
              <a:rPr lang="ko-KR" altLang="en-US" dirty="0"/>
              <a:t>본론</a:t>
            </a:r>
          </a:p>
        </p:txBody>
      </p:sp>
      <p:graphicFrame>
        <p:nvGraphicFramePr>
          <p:cNvPr id="7" name="표 4">
            <a:extLst>
              <a:ext uri="{FF2B5EF4-FFF2-40B4-BE49-F238E27FC236}">
                <a16:creationId xmlns:a16="http://schemas.microsoft.com/office/drawing/2014/main" id="{D300C9B0-B2C6-43F9-B290-DB79F2F64688}"/>
              </a:ext>
            </a:extLst>
          </p:cNvPr>
          <p:cNvGraphicFramePr>
            <a:graphicFrameLocks noGrp="1"/>
          </p:cNvGraphicFramePr>
          <p:nvPr>
            <p:extLst>
              <p:ext uri="{D42A27DB-BD31-4B8C-83A1-F6EECF244321}">
                <p14:modId xmlns:p14="http://schemas.microsoft.com/office/powerpoint/2010/main" val="1067589356"/>
              </p:ext>
            </p:extLst>
          </p:nvPr>
        </p:nvGraphicFramePr>
        <p:xfrm>
          <a:off x="1416050" y="3412593"/>
          <a:ext cx="9359900" cy="1371600"/>
        </p:xfrm>
        <a:graphic>
          <a:graphicData uri="http://schemas.openxmlformats.org/drawingml/2006/table">
            <a:tbl>
              <a:tblPr firstRow="1" bandRow="1">
                <a:tableStyleId>{5C22544A-7EE6-4342-B048-85BDC9FD1C3A}</a:tableStyleId>
              </a:tblPr>
              <a:tblGrid>
                <a:gridCol w="9359900">
                  <a:extLst>
                    <a:ext uri="{9D8B030D-6E8A-4147-A177-3AD203B41FA5}">
                      <a16:colId xmlns:a16="http://schemas.microsoft.com/office/drawing/2014/main" val="3580401190"/>
                    </a:ext>
                  </a:extLst>
                </a:gridCol>
              </a:tblGrid>
              <a:tr h="0">
                <a:tc>
                  <a:txBody>
                    <a:bodyPr/>
                    <a:lstStyle/>
                    <a:p>
                      <a:pPr latinLnBrk="1"/>
                      <a:r>
                        <a:rPr lang="ko-KR" altLang="en-US" sz="1200" b="0" dirty="0">
                          <a:solidFill>
                            <a:schemeClr val="tx1"/>
                          </a:solidFill>
                        </a:rPr>
                        <a:t>계속해서 분신들을 처리하고 정보를 모아 흑막에게 가까워진 방랑자의 앞에 지금 까지 처리 했던 분신들과 다른 이질적인 분신이 나타난다</a:t>
                      </a:r>
                      <a:r>
                        <a:rPr lang="en-US" altLang="ko-KR" sz="1200" b="0" dirty="0">
                          <a:solidFill>
                            <a:schemeClr val="tx1"/>
                          </a:solidFill>
                        </a:rPr>
                        <a:t>.</a:t>
                      </a:r>
                    </a:p>
                    <a:p>
                      <a:pPr latinLnBrk="1"/>
                      <a:r>
                        <a:rPr lang="ko-KR" altLang="en-US" sz="1200" b="0" dirty="0">
                          <a:solidFill>
                            <a:schemeClr val="tx1"/>
                          </a:solidFill>
                        </a:rPr>
                        <a:t>분신은 자신을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의 꼬리 중 하나 이며 동시에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에게 남은 마지막 진심 </a:t>
                      </a:r>
                      <a:r>
                        <a:rPr lang="en-US" altLang="ko-KR" sz="1200" b="0" dirty="0">
                          <a:solidFill>
                            <a:schemeClr val="tx1"/>
                          </a:solidFill>
                        </a:rPr>
                        <a:t>’</a:t>
                      </a:r>
                      <a:r>
                        <a:rPr lang="ko-KR" altLang="en-US" sz="1200" b="0" dirty="0">
                          <a:solidFill>
                            <a:schemeClr val="tx1"/>
                          </a:solidFill>
                        </a:rPr>
                        <a:t>하영</a:t>
                      </a:r>
                      <a:r>
                        <a:rPr lang="en-US" altLang="ko-KR" sz="1200" b="0" dirty="0">
                          <a:solidFill>
                            <a:schemeClr val="tx1"/>
                          </a:solidFill>
                        </a:rPr>
                        <a:t>’</a:t>
                      </a:r>
                      <a:r>
                        <a:rPr lang="ko-KR" altLang="en-US" sz="1200" b="0" dirty="0">
                          <a:solidFill>
                            <a:schemeClr val="tx1"/>
                          </a:solidFill>
                        </a:rPr>
                        <a:t>이라고 밝힌다</a:t>
                      </a:r>
                      <a:r>
                        <a:rPr lang="en-US" altLang="ko-KR" sz="1200" b="0" dirty="0">
                          <a:solidFill>
                            <a:schemeClr val="tx1"/>
                          </a:solidFill>
                        </a:rPr>
                        <a:t>.</a:t>
                      </a:r>
                    </a:p>
                    <a:p>
                      <a:pPr latinLnBrk="1"/>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가 지맥에 노출되었을 때 지맥의 강력한 힘으로 인하여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의 진심인 본인은 마음속 깊은 곳에 가라앉게 되었으며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가 자신의 꼬리에 있는 </a:t>
                      </a:r>
                      <a:r>
                        <a:rPr lang="ko-KR" altLang="en-US" sz="1200" b="0" dirty="0" err="1">
                          <a:solidFill>
                            <a:schemeClr val="tx1"/>
                          </a:solidFill>
                        </a:rPr>
                        <a:t>요력으로</a:t>
                      </a:r>
                      <a:r>
                        <a:rPr lang="ko-KR" altLang="en-US" sz="1200" b="0" dirty="0">
                          <a:solidFill>
                            <a:schemeClr val="tx1"/>
                          </a:solidFill>
                        </a:rPr>
                        <a:t> 분신을 만드는 순간 자신 또한 분신 중 하나에 깃들게 되었으며 현제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는 지맥으로 폭주하여 세상에 모든 인간을 멸하기 위해 움직이고 있다는 것과 현제 방랑자가 대부분의 분신을 제압하여 이상이 생겼다는 것을 알고 이 나라로 오고 있다는 사실을 알려 주었다</a:t>
                      </a:r>
                      <a:r>
                        <a:rPr lang="en-US" altLang="ko-KR" sz="12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82847511"/>
                  </a:ext>
                </a:extLst>
              </a:tr>
            </a:tbl>
          </a:graphicData>
        </a:graphic>
      </p:graphicFrame>
      <p:graphicFrame>
        <p:nvGraphicFramePr>
          <p:cNvPr id="8" name="표 4">
            <a:extLst>
              <a:ext uri="{FF2B5EF4-FFF2-40B4-BE49-F238E27FC236}">
                <a16:creationId xmlns:a16="http://schemas.microsoft.com/office/drawing/2014/main" id="{7C27E830-A858-4A35-ADF3-BA2536E7F339}"/>
              </a:ext>
            </a:extLst>
          </p:cNvPr>
          <p:cNvGraphicFramePr>
            <a:graphicFrameLocks noGrp="1"/>
          </p:cNvGraphicFramePr>
          <p:nvPr>
            <p:extLst>
              <p:ext uri="{D42A27DB-BD31-4B8C-83A1-F6EECF244321}">
                <p14:modId xmlns:p14="http://schemas.microsoft.com/office/powerpoint/2010/main" val="1596006209"/>
              </p:ext>
            </p:extLst>
          </p:nvPr>
        </p:nvGraphicFramePr>
        <p:xfrm>
          <a:off x="1416050" y="2591922"/>
          <a:ext cx="9359900" cy="457200"/>
        </p:xfrm>
        <a:graphic>
          <a:graphicData uri="http://schemas.openxmlformats.org/drawingml/2006/table">
            <a:tbl>
              <a:tblPr firstRow="1" bandRow="1">
                <a:tableStyleId>{5C22544A-7EE6-4342-B048-85BDC9FD1C3A}</a:tableStyleId>
              </a:tblPr>
              <a:tblGrid>
                <a:gridCol w="9359900">
                  <a:extLst>
                    <a:ext uri="{9D8B030D-6E8A-4147-A177-3AD203B41FA5}">
                      <a16:colId xmlns:a16="http://schemas.microsoft.com/office/drawing/2014/main" val="3580401190"/>
                    </a:ext>
                  </a:extLst>
                </a:gridCol>
              </a:tblGrid>
              <a:tr h="0">
                <a:tc>
                  <a:txBody>
                    <a:bodyPr/>
                    <a:lstStyle/>
                    <a:p>
                      <a:pPr latinLnBrk="1"/>
                      <a:r>
                        <a:rPr lang="ko-KR" altLang="en-US" sz="1200" b="0" dirty="0">
                          <a:solidFill>
                            <a:schemeClr val="tx1"/>
                          </a:solidFill>
                        </a:rPr>
                        <a:t>챕터 </a:t>
                      </a:r>
                      <a:r>
                        <a:rPr lang="en-US" altLang="ko-KR" sz="1200" b="0" dirty="0">
                          <a:solidFill>
                            <a:schemeClr val="tx1"/>
                          </a:solidFill>
                        </a:rPr>
                        <a:t>1~8</a:t>
                      </a:r>
                    </a:p>
                    <a:p>
                      <a:pPr latinLnBrk="1"/>
                      <a:r>
                        <a:rPr lang="en-US" altLang="ko-KR" sz="1200" b="0" dirty="0">
                          <a:solidFill>
                            <a:schemeClr val="tx1"/>
                          </a:solidFill>
                        </a:rPr>
                        <a:t>(p.7~n)</a:t>
                      </a:r>
                    </a:p>
                  </a:txBody>
                  <a:tcPr>
                    <a:noFill/>
                  </a:tcPr>
                </a:tc>
                <a:extLst>
                  <a:ext uri="{0D108BD9-81ED-4DB2-BD59-A6C34878D82A}">
                    <a16:rowId xmlns:a16="http://schemas.microsoft.com/office/drawing/2014/main" val="1282847511"/>
                  </a:ext>
                </a:extLst>
              </a:tr>
            </a:tbl>
          </a:graphicData>
        </a:graphic>
      </p:graphicFrame>
    </p:spTree>
    <p:extLst>
      <p:ext uri="{BB962C8B-B14F-4D97-AF65-F5344CB8AC3E}">
        <p14:creationId xmlns:p14="http://schemas.microsoft.com/office/powerpoint/2010/main" val="1944187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4">
            <a:extLst>
              <a:ext uri="{FF2B5EF4-FFF2-40B4-BE49-F238E27FC236}">
                <a16:creationId xmlns:a16="http://schemas.microsoft.com/office/drawing/2014/main" id="{EFF29218-AE80-4AB8-BA6A-5A334DE46677}"/>
              </a:ext>
            </a:extLst>
          </p:cNvPr>
          <p:cNvGraphicFramePr>
            <a:graphicFrameLocks noGrp="1"/>
          </p:cNvGraphicFramePr>
          <p:nvPr>
            <p:extLst>
              <p:ext uri="{D42A27DB-BD31-4B8C-83A1-F6EECF244321}">
                <p14:modId xmlns:p14="http://schemas.microsoft.com/office/powerpoint/2010/main" val="3690421826"/>
              </p:ext>
            </p:extLst>
          </p:nvPr>
        </p:nvGraphicFramePr>
        <p:xfrm>
          <a:off x="1416050" y="1160463"/>
          <a:ext cx="9359900" cy="5074920"/>
        </p:xfrm>
        <a:graphic>
          <a:graphicData uri="http://schemas.openxmlformats.org/drawingml/2006/table">
            <a:tbl>
              <a:tblPr firstRow="1" bandRow="1">
                <a:tableStyleId>{5C22544A-7EE6-4342-B048-85BDC9FD1C3A}</a:tableStyleId>
              </a:tblPr>
              <a:tblGrid>
                <a:gridCol w="1041333">
                  <a:extLst>
                    <a:ext uri="{9D8B030D-6E8A-4147-A177-3AD203B41FA5}">
                      <a16:colId xmlns:a16="http://schemas.microsoft.com/office/drawing/2014/main" val="3580401190"/>
                    </a:ext>
                  </a:extLst>
                </a:gridCol>
                <a:gridCol w="8318567">
                  <a:extLst>
                    <a:ext uri="{9D8B030D-6E8A-4147-A177-3AD203B41FA5}">
                      <a16:colId xmlns:a16="http://schemas.microsoft.com/office/drawing/2014/main" val="2794412559"/>
                    </a:ext>
                  </a:extLst>
                </a:gridCol>
              </a:tblGrid>
              <a:tr h="236656">
                <a:tc gridSpan="2">
                  <a:txBody>
                    <a:bodyPr/>
                    <a:lstStyle/>
                    <a:p>
                      <a:pPr latinLnBrk="1"/>
                      <a:r>
                        <a:rPr lang="ko-KR" altLang="en-US" sz="1100" b="0" dirty="0">
                          <a:solidFill>
                            <a:schemeClr val="tx1"/>
                          </a:solidFill>
                        </a:rPr>
                        <a:t>어느 날 토벌단에 소식이 들려왔다</a:t>
                      </a:r>
                      <a:r>
                        <a:rPr lang="en-US" altLang="ko-KR" sz="1100" b="0" dirty="0">
                          <a:solidFill>
                            <a:schemeClr val="tx1"/>
                          </a:solidFill>
                        </a:rPr>
                        <a:t>. </a:t>
                      </a:r>
                      <a:r>
                        <a:rPr lang="ko-KR" altLang="en-US" sz="1100" b="0" dirty="0">
                          <a:solidFill>
                            <a:schemeClr val="tx1"/>
                          </a:solidFill>
                        </a:rPr>
                        <a:t>신수 </a:t>
                      </a:r>
                      <a:r>
                        <a:rPr lang="en-US" altLang="ko-KR" sz="1100" b="0" dirty="0">
                          <a:solidFill>
                            <a:schemeClr val="tx1"/>
                          </a:solidFill>
                        </a:rPr>
                        <a:t>‘</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의 영토인 서쪽 산에 알 수 없는 괴물이 나타나 산이 쑥대 밭이 되었다는 소식을 들은 토벌단은 서둘러 상황을 파악하기 위해 서둘러 조사단을 만들어 보냈다</a:t>
                      </a:r>
                      <a:r>
                        <a:rPr lang="en-US" altLang="ko-KR" sz="1100" b="0" dirty="0">
                          <a:solidFill>
                            <a:schemeClr val="tx1"/>
                          </a:solidFill>
                        </a:rPr>
                        <a:t>. </a:t>
                      </a:r>
                      <a:r>
                        <a:rPr lang="ko-KR" altLang="en-US" sz="1100" b="0" dirty="0">
                          <a:solidFill>
                            <a:schemeClr val="tx1"/>
                          </a:solidFill>
                        </a:rPr>
                        <a:t>그리고 그 동안 실력을 인정받아 꽤 높은 공헌도를 가지고 있던  </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 역시 조사단과 함께 하였다</a:t>
                      </a:r>
                      <a:r>
                        <a:rPr lang="en-US" altLang="ko-KR" sz="1100" b="0" dirty="0">
                          <a:solidFill>
                            <a:schemeClr val="tx1"/>
                          </a:solidFill>
                        </a:rPr>
                        <a:t>. </a:t>
                      </a:r>
                      <a:r>
                        <a:rPr lang="ko-KR" altLang="en-US" sz="1100" b="0" kern="1200" dirty="0">
                          <a:solidFill>
                            <a:schemeClr val="tx1"/>
                          </a:solidFill>
                          <a:effectLst/>
                          <a:latin typeface="+mn-lt"/>
                          <a:ea typeface="+mn-ea"/>
                          <a:cs typeface="+mn-cs"/>
                        </a:rPr>
                        <a:t>하지만 그곳에서 있던 것은 산신이 검은 그림자에 잠식된 상태로 뒤틀린 모습이었다</a:t>
                      </a:r>
                      <a:r>
                        <a:rPr lang="en-US" altLang="ko-KR" sz="1100" b="0" kern="1200" dirty="0">
                          <a:solidFill>
                            <a:schemeClr val="tx1"/>
                          </a:solidFill>
                          <a:effectLst/>
                          <a:latin typeface="+mn-lt"/>
                          <a:ea typeface="+mn-ea"/>
                          <a:cs typeface="+mn-cs"/>
                        </a:rPr>
                        <a:t>. </a:t>
                      </a:r>
                      <a:r>
                        <a:rPr lang="ko-KR" altLang="en-US" sz="1100" b="0" kern="1200" dirty="0">
                          <a:solidFill>
                            <a:schemeClr val="tx1"/>
                          </a:solidFill>
                          <a:effectLst/>
                          <a:latin typeface="+mn-lt"/>
                          <a:ea typeface="+mn-ea"/>
                          <a:cs typeface="+mn-cs"/>
                        </a:rPr>
                        <a:t>필사적으로 싸웠지만 </a:t>
                      </a:r>
                      <a:r>
                        <a:rPr lang="en-US" altLang="ko-KR" sz="1100" b="0" kern="1200" dirty="0">
                          <a:solidFill>
                            <a:schemeClr val="tx1"/>
                          </a:solidFill>
                          <a:effectLst/>
                          <a:latin typeface="+mn-lt"/>
                          <a:ea typeface="+mn-ea"/>
                          <a:cs typeface="+mn-cs"/>
                        </a:rPr>
                        <a:t>‘</a:t>
                      </a:r>
                      <a:r>
                        <a:rPr lang="ko-KR" altLang="en-US" sz="1100" b="0" kern="1200" dirty="0">
                          <a:solidFill>
                            <a:schemeClr val="tx1"/>
                          </a:solidFill>
                          <a:effectLst/>
                          <a:latin typeface="+mn-lt"/>
                          <a:ea typeface="+mn-ea"/>
                          <a:cs typeface="+mn-cs"/>
                        </a:rPr>
                        <a:t>세영</a:t>
                      </a:r>
                      <a:r>
                        <a:rPr lang="en-US" altLang="ko-KR" sz="1100" b="0" kern="1200" dirty="0">
                          <a:solidFill>
                            <a:schemeClr val="tx1"/>
                          </a:solidFill>
                          <a:effectLst/>
                          <a:latin typeface="+mn-lt"/>
                          <a:ea typeface="+mn-ea"/>
                          <a:cs typeface="+mn-cs"/>
                        </a:rPr>
                        <a:t>’</a:t>
                      </a:r>
                      <a:r>
                        <a:rPr lang="ko-KR" altLang="en-US" sz="1100" b="0" kern="1200" dirty="0">
                          <a:solidFill>
                            <a:schemeClr val="tx1"/>
                          </a:solidFill>
                          <a:effectLst/>
                          <a:latin typeface="+mn-lt"/>
                          <a:ea typeface="+mn-ea"/>
                          <a:cs typeface="+mn-cs"/>
                        </a:rPr>
                        <a:t>을 제외한 인원들은 모두 죽고 그녀 또한 그림자에 잠식된 산신에게 물려 죽고 말았다</a:t>
                      </a:r>
                      <a:r>
                        <a:rPr lang="en-US" altLang="ko-KR" sz="1100" b="0" kern="1200" dirty="0">
                          <a:solidFill>
                            <a:schemeClr val="tx1"/>
                          </a:solidFill>
                          <a:effectLst/>
                          <a:latin typeface="+mn-lt"/>
                          <a:ea typeface="+mn-ea"/>
                          <a:cs typeface="+mn-cs"/>
                        </a:rPr>
                        <a:t>. </a:t>
                      </a:r>
                      <a:r>
                        <a:rPr lang="ko-KR" altLang="en-US" sz="1100" b="0" kern="1200" dirty="0">
                          <a:solidFill>
                            <a:schemeClr val="tx1"/>
                          </a:solidFill>
                          <a:effectLst/>
                          <a:latin typeface="+mn-lt"/>
                          <a:ea typeface="+mn-ea"/>
                          <a:cs typeface="+mn-cs"/>
                        </a:rPr>
                        <a:t>얼마 후 세영은 눈을 떴고 그 순간 자신이 </a:t>
                      </a:r>
                      <a:r>
                        <a:rPr lang="ko-KR" altLang="en-US" sz="1100" b="0" kern="1200" dirty="0" err="1">
                          <a:solidFill>
                            <a:schemeClr val="tx1"/>
                          </a:solidFill>
                          <a:effectLst/>
                          <a:latin typeface="+mn-lt"/>
                          <a:ea typeface="+mn-ea"/>
                          <a:cs typeface="+mn-cs"/>
                        </a:rPr>
                        <a:t>창귀가</a:t>
                      </a:r>
                      <a:r>
                        <a:rPr lang="ko-KR" altLang="en-US" sz="1100" b="0" kern="1200" dirty="0">
                          <a:solidFill>
                            <a:schemeClr val="tx1"/>
                          </a:solidFill>
                          <a:effectLst/>
                          <a:latin typeface="+mn-lt"/>
                          <a:ea typeface="+mn-ea"/>
                          <a:cs typeface="+mn-cs"/>
                        </a:rPr>
                        <a:t> 되었음을 알았다</a:t>
                      </a:r>
                      <a:r>
                        <a:rPr lang="en-US" altLang="ko-KR" sz="1100" b="0" kern="1200" dirty="0">
                          <a:solidFill>
                            <a:schemeClr val="tx1"/>
                          </a:solidFill>
                          <a:effectLst/>
                          <a:latin typeface="+mn-lt"/>
                          <a:ea typeface="+mn-ea"/>
                          <a:cs typeface="+mn-cs"/>
                        </a:rPr>
                        <a:t>.</a:t>
                      </a:r>
                      <a:r>
                        <a:rPr lang="ko-KR" altLang="en-US" sz="1100" b="0" dirty="0">
                          <a:solidFill>
                            <a:schemeClr val="tx1"/>
                          </a:solidFill>
                        </a:rPr>
                        <a:t> </a:t>
                      </a:r>
                      <a:endParaRPr lang="en-US" altLang="ko-KR" sz="1100" b="0" dirty="0">
                        <a:solidFill>
                          <a:schemeClr val="tx1"/>
                        </a:solidFill>
                      </a:endParaRPr>
                    </a:p>
                    <a:p>
                      <a:pPr latinLnBrk="1"/>
                      <a:endParaRPr lang="en-US" altLang="ko-KR" sz="1100" b="0" dirty="0">
                        <a:solidFill>
                          <a:schemeClr val="tx1"/>
                        </a:solidFill>
                      </a:endParaRPr>
                    </a:p>
                    <a:p>
                      <a:pPr latinLnBrk="1"/>
                      <a:r>
                        <a:rPr lang="ko-KR" altLang="en-US" sz="1100" b="0" dirty="0" err="1">
                          <a:solidFill>
                            <a:schemeClr val="tx1"/>
                          </a:solidFill>
                        </a:rPr>
                        <a:t>창귀가</a:t>
                      </a:r>
                      <a:r>
                        <a:rPr lang="ko-KR" altLang="en-US" sz="1100" b="0" dirty="0">
                          <a:solidFill>
                            <a:schemeClr val="tx1"/>
                          </a:solidFill>
                        </a:rPr>
                        <a:t> 된 </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은 어째서인지 본인의 의지로 움직일 수 있었고 그것이 </a:t>
                      </a:r>
                      <a:r>
                        <a:rPr lang="en-US" altLang="ko-KR" sz="1100" b="0" dirty="0">
                          <a:solidFill>
                            <a:schemeClr val="tx1"/>
                          </a:solidFill>
                        </a:rPr>
                        <a:t>‘</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의 마지막 도박이라는 것을 이해했다</a:t>
                      </a:r>
                      <a:r>
                        <a:rPr lang="en-US" altLang="ko-KR" sz="1100" b="0" dirty="0">
                          <a:solidFill>
                            <a:schemeClr val="tx1"/>
                          </a:solidFill>
                        </a:rPr>
                        <a:t>.</a:t>
                      </a:r>
                    </a:p>
                    <a:p>
                      <a:pPr latinLnBrk="1"/>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은 자신과 </a:t>
                      </a:r>
                      <a:r>
                        <a:rPr lang="en-US" altLang="ko-KR" sz="1100" b="0" dirty="0">
                          <a:solidFill>
                            <a:schemeClr val="tx1"/>
                          </a:solidFill>
                        </a:rPr>
                        <a:t>‘</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을 해방 시켜줄 사람을 찾아서 토벌단에 왔다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1282847511"/>
                  </a:ext>
                </a:extLst>
              </a:tr>
              <a:tr h="236656">
                <a:tc gridSpan="2">
                  <a:txBody>
                    <a:bodyPr/>
                    <a:lstStyle/>
                    <a:p>
                      <a:pPr latinLnBrk="1"/>
                      <a:r>
                        <a:rPr lang="ko-KR" altLang="en-US" sz="1100" b="0" dirty="0">
                          <a:solidFill>
                            <a:schemeClr val="tx1"/>
                          </a:solidFill>
                        </a:rPr>
                        <a:t>방랑자는 임무를 처리하고 토벌단에 돌아왔다</a:t>
                      </a:r>
                      <a:r>
                        <a:rPr lang="en-US" altLang="ko-KR" sz="1100" b="0" dirty="0">
                          <a:solidFill>
                            <a:schemeClr val="tx1"/>
                          </a:solidFill>
                        </a:rPr>
                        <a:t>. </a:t>
                      </a:r>
                      <a:r>
                        <a:rPr lang="ko-KR" altLang="en-US" sz="1100" b="0" dirty="0">
                          <a:solidFill>
                            <a:schemeClr val="tx1"/>
                          </a:solidFill>
                        </a:rPr>
                        <a:t>임무 내용을 보고하고 보수를 수령한 다음 새로운 임무를 수령하기 위해서 발걸음을 옮기던 중 익숙한 얼굴을 발견하고 인사를 하기 위해 다가 갔다</a:t>
                      </a:r>
                      <a:r>
                        <a:rPr lang="en-US" altLang="ko-KR" sz="1100" b="0" dirty="0">
                          <a:solidFill>
                            <a:schemeClr val="tx1"/>
                          </a:solidFill>
                        </a:rPr>
                        <a:t>.</a:t>
                      </a:r>
                    </a:p>
                    <a:p>
                      <a:pPr latinLnBrk="1"/>
                      <a:r>
                        <a:rPr lang="ko-KR" altLang="en-US" sz="1100" b="0" dirty="0">
                          <a:solidFill>
                            <a:schemeClr val="tx1"/>
                          </a:solidFill>
                        </a:rPr>
                        <a:t>과거 </a:t>
                      </a:r>
                      <a:r>
                        <a:rPr lang="ko-KR" altLang="en-US" sz="1100" b="0" dirty="0" err="1">
                          <a:solidFill>
                            <a:schemeClr val="tx1"/>
                          </a:solidFill>
                        </a:rPr>
                        <a:t>토벌단</a:t>
                      </a:r>
                      <a:r>
                        <a:rPr lang="ko-KR" altLang="en-US" sz="1100" b="0" dirty="0">
                          <a:solidFill>
                            <a:schemeClr val="tx1"/>
                          </a:solidFill>
                        </a:rPr>
                        <a:t> 입단 시험에서 합을 맞추었던 </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이었다</a:t>
                      </a:r>
                      <a:r>
                        <a:rPr lang="en-US" altLang="ko-KR" sz="1100" b="0" dirty="0">
                          <a:solidFill>
                            <a:schemeClr val="tx1"/>
                          </a:solidFill>
                        </a:rPr>
                        <a:t>. </a:t>
                      </a:r>
                      <a:r>
                        <a:rPr lang="ko-KR" altLang="en-US" sz="1100" b="0" dirty="0">
                          <a:solidFill>
                            <a:schemeClr val="tx1"/>
                          </a:solidFill>
                        </a:rPr>
                        <a:t>하지만 </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의 모습이 조금 이상해 보였다</a:t>
                      </a:r>
                      <a:r>
                        <a:rPr lang="en-US" altLang="ko-KR" sz="1100" b="0" dirty="0">
                          <a:solidFill>
                            <a:schemeClr val="tx1"/>
                          </a:solidFill>
                        </a:rPr>
                        <a:t>. </a:t>
                      </a:r>
                      <a:r>
                        <a:rPr lang="ko-KR" altLang="en-US" sz="1100" b="0" dirty="0">
                          <a:solidFill>
                            <a:schemeClr val="tx1"/>
                          </a:solidFill>
                        </a:rPr>
                        <a:t>전체적으로 헤지고 망가진 장비를 입고 망토를 입은 상태로 두건을 눌러 쓰고 있는 모습을 본 방랑자는 놀라 안부를 물었다</a:t>
                      </a:r>
                      <a:r>
                        <a:rPr lang="en-US" altLang="ko-KR" sz="1100" b="0" dirty="0">
                          <a:solidFill>
                            <a:schemeClr val="tx1"/>
                          </a:solidFill>
                        </a:rPr>
                        <a:t>. ‘</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에게 들은 이야기는 충격적 이었다</a:t>
                      </a:r>
                      <a:r>
                        <a:rPr lang="en-US" altLang="ko-KR" sz="1100" b="0" dirty="0">
                          <a:solidFill>
                            <a:schemeClr val="tx1"/>
                          </a:solidFill>
                        </a:rPr>
                        <a:t>. </a:t>
                      </a:r>
                      <a:r>
                        <a:rPr lang="ko-KR" altLang="en-US" sz="1100" b="0" dirty="0">
                          <a:solidFill>
                            <a:schemeClr val="tx1"/>
                          </a:solidFill>
                        </a:rPr>
                        <a:t>그림자에 침식된</a:t>
                      </a:r>
                      <a:r>
                        <a:rPr lang="en-US" altLang="ko-KR" sz="1100" b="0" dirty="0">
                          <a:solidFill>
                            <a:schemeClr val="tx1"/>
                          </a:solidFill>
                        </a:rPr>
                        <a:t> ‘</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과 </a:t>
                      </a:r>
                      <a:r>
                        <a:rPr lang="ko-KR" altLang="en-US" sz="1100" b="0" dirty="0" err="1">
                          <a:solidFill>
                            <a:schemeClr val="tx1"/>
                          </a:solidFill>
                        </a:rPr>
                        <a:t>창귀가</a:t>
                      </a:r>
                      <a:r>
                        <a:rPr lang="ko-KR" altLang="en-US" sz="1100" b="0" dirty="0">
                          <a:solidFill>
                            <a:schemeClr val="tx1"/>
                          </a:solidFill>
                        </a:rPr>
                        <a:t> 되어버린 이야기 그리고 자신과 </a:t>
                      </a:r>
                      <a:r>
                        <a:rPr lang="en-US" altLang="ko-KR" sz="1100" b="0" dirty="0">
                          <a:solidFill>
                            <a:schemeClr val="tx1"/>
                          </a:solidFill>
                        </a:rPr>
                        <a:t>‘</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을 해방 시켜 달라는 부탁을 들은 방랑자는 잠시 고민하고 얼마 후 </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을 따라 서쪽 산으로 향했다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2241456345"/>
                  </a:ext>
                </a:extLst>
              </a:tr>
              <a:tr h="236656">
                <a:tc gridSpan="2">
                  <a:txBody>
                    <a:bodyPr/>
                    <a:lstStyle/>
                    <a:p>
                      <a:pPr latinLnBrk="1"/>
                      <a:r>
                        <a:rPr lang="en-US" altLang="ko-KR" sz="1100" b="0" dirty="0">
                          <a:solidFill>
                            <a:schemeClr val="tx1"/>
                          </a:solidFill>
                        </a:rPr>
                        <a:t>‘</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이 있는 동굴 앞에 도착한 </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과 방랑자는 잠시 준비를 한 뒤 그 안으로 들어갔다</a:t>
                      </a:r>
                      <a:r>
                        <a:rPr lang="en-US" altLang="ko-KR" sz="1100" b="0" dirty="0">
                          <a:solidFill>
                            <a:schemeClr val="tx1"/>
                          </a:solidFill>
                        </a:rPr>
                        <a:t>.</a:t>
                      </a:r>
                    </a:p>
                    <a:p>
                      <a:pPr latinLnBrk="1"/>
                      <a:r>
                        <a:rPr lang="ko-KR" altLang="en-US" sz="1100" b="0" dirty="0">
                          <a:solidFill>
                            <a:schemeClr val="tx1"/>
                          </a:solidFill>
                        </a:rPr>
                        <a:t>방랑자의 공격으로 </a:t>
                      </a:r>
                      <a:r>
                        <a:rPr lang="en-US" altLang="ko-KR" sz="1100" b="0" dirty="0">
                          <a:solidFill>
                            <a:schemeClr val="tx1"/>
                          </a:solidFill>
                        </a:rPr>
                        <a:t>‘</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을 잠식한 그림자의 힘이 약화 되었고 </a:t>
                      </a:r>
                      <a:r>
                        <a:rPr lang="en-US" altLang="ko-KR" sz="1100" b="0" dirty="0">
                          <a:solidFill>
                            <a:schemeClr val="tx1"/>
                          </a:solidFill>
                        </a:rPr>
                        <a:t>‘</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은 벗어나기 위해 마지막 발악을 시작했다</a:t>
                      </a:r>
                      <a:r>
                        <a:rPr lang="en-US" altLang="ko-KR" sz="1100" b="0" dirty="0">
                          <a:solidFill>
                            <a:schemeClr val="tx1"/>
                          </a:solidFill>
                        </a:rPr>
                        <a:t>.</a:t>
                      </a:r>
                    </a:p>
                    <a:p>
                      <a:pPr latinLnBrk="1"/>
                      <a:r>
                        <a:rPr lang="ko-KR" altLang="en-US" sz="1100" b="0" dirty="0">
                          <a:solidFill>
                            <a:schemeClr val="tx1"/>
                          </a:solidFill>
                        </a:rPr>
                        <a:t>정신이 잠시 돌아온 </a:t>
                      </a:r>
                      <a:r>
                        <a:rPr lang="en-US" altLang="ko-KR" sz="1100" b="0" dirty="0">
                          <a:solidFill>
                            <a:schemeClr val="tx1"/>
                          </a:solidFill>
                        </a:rPr>
                        <a:t>‘</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이었지만 얼마 버티지 못하고 다시 그림자에 침식되기 시작했다</a:t>
                      </a:r>
                      <a:r>
                        <a:rPr lang="en-US" altLang="ko-KR" sz="1100" b="0" dirty="0">
                          <a:solidFill>
                            <a:schemeClr val="tx1"/>
                          </a:solidFill>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1935155201"/>
                  </a:ext>
                </a:extLst>
              </a:tr>
              <a:tr h="0">
                <a:tc>
                  <a:txBody>
                    <a:bodyPr/>
                    <a:lstStyle/>
                    <a:p>
                      <a:pPr algn="ctr" latinLnBrk="1"/>
                      <a:r>
                        <a:rPr lang="ko-KR" altLang="en-US" sz="1100" b="0" dirty="0">
                          <a:solidFill>
                            <a:schemeClr val="tx1"/>
                          </a:solidFill>
                        </a:rPr>
                        <a:t>방울 미소지</a:t>
                      </a:r>
                      <a:endParaRPr lang="en-US" altLang="ko-KR"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은 그 모습을 보고 무언가 결심한 표정으로 방랑자에게 작별 인사를 하고 </a:t>
                      </a:r>
                      <a:r>
                        <a:rPr lang="en-US" altLang="ko-KR" sz="1100" b="0" dirty="0">
                          <a:solidFill>
                            <a:schemeClr val="tx1"/>
                          </a:solidFill>
                        </a:rPr>
                        <a:t>‘</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에게 달려 들어 </a:t>
                      </a:r>
                      <a:r>
                        <a:rPr lang="ko-KR" altLang="en-US" sz="1100" b="0" dirty="0" err="1">
                          <a:solidFill>
                            <a:schemeClr val="tx1"/>
                          </a:solidFill>
                        </a:rPr>
                        <a:t>동귀여진</a:t>
                      </a:r>
                      <a:r>
                        <a:rPr lang="ko-KR" altLang="en-US" sz="1100" b="0" dirty="0">
                          <a:solidFill>
                            <a:schemeClr val="tx1"/>
                          </a:solidFill>
                        </a:rPr>
                        <a:t> 했다</a:t>
                      </a:r>
                      <a:r>
                        <a:rPr lang="en-US" altLang="ko-KR" sz="1100" b="0" dirty="0">
                          <a:solidFill>
                            <a:schemeClr val="tx1"/>
                          </a:solidFill>
                        </a:rPr>
                        <a:t>. ‘</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과 </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이 사라지는 순간 그림자는 꼬리의 모습을 하며 같이 사라졌고 방랑자는 그 모습을 슬픈 눈으로 바라보고 있었다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88551523"/>
                  </a:ext>
                </a:extLst>
              </a:tr>
              <a:tr h="182880">
                <a:tc>
                  <a:txBody>
                    <a:bodyPr/>
                    <a:lstStyle/>
                    <a:p>
                      <a:pPr algn="ctr" latinLnBrk="1"/>
                      <a:r>
                        <a:rPr lang="ko-KR" altLang="en-US" sz="1100" b="0" dirty="0">
                          <a:solidFill>
                            <a:schemeClr val="tx1"/>
                          </a:solidFill>
                        </a:rPr>
                        <a:t>방울 소지</a:t>
                      </a:r>
                      <a:endParaRPr lang="en-US" altLang="ko-KR" sz="1100" b="0" dirty="0">
                        <a:solidFill>
                          <a:schemeClr val="tx1"/>
                        </a:solidFill>
                      </a:endParaRPr>
                    </a:p>
                    <a:p>
                      <a:pPr algn="ctr" latinLnBrk="1"/>
                      <a:r>
                        <a:rPr lang="ko-KR" altLang="en-US" sz="1100" b="0" dirty="0">
                          <a:solidFill>
                            <a:schemeClr val="tx1"/>
                          </a:solidFill>
                        </a:rPr>
                        <a:t> </a:t>
                      </a:r>
                      <a:r>
                        <a:rPr lang="en-US" altLang="ko-KR" sz="1100" b="0" dirty="0">
                          <a:solidFill>
                            <a:schemeClr val="tx1"/>
                          </a:solidFill>
                        </a:rPr>
                        <a:t>and </a:t>
                      </a:r>
                    </a:p>
                    <a:p>
                      <a:pPr algn="ctr" latinLnBrk="1"/>
                      <a:r>
                        <a:rPr lang="ko-KR" altLang="en-US" sz="1100" b="0" dirty="0">
                          <a:solidFill>
                            <a:schemeClr val="tx1"/>
                          </a:solidFill>
                        </a:rPr>
                        <a:t>특정 패턴 실패</a:t>
                      </a:r>
                      <a:endParaRPr lang="en-US" altLang="ko-KR"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latinLnBrk="1"/>
                      <a:r>
                        <a:rPr lang="ko-KR" altLang="en-US" sz="1100" b="0" dirty="0">
                          <a:solidFill>
                            <a:schemeClr val="tx1"/>
                          </a:solidFill>
                        </a:rPr>
                        <a:t>그 순간 방랑자의 주머니에 있던 방울이 빛을 내기 시작했고 방랑자가 방물을 꺼내자 방울이 울리며 동굴 속에 소리가 퍼져 나갔다</a:t>
                      </a:r>
                      <a:r>
                        <a:rPr lang="en-US" altLang="ko-KR" sz="1100" b="0" dirty="0">
                          <a:solidFill>
                            <a:schemeClr val="tx1"/>
                          </a:solidFill>
                        </a:rPr>
                        <a:t>. </a:t>
                      </a:r>
                      <a:r>
                        <a:rPr lang="ko-KR" altLang="en-US" sz="1100" b="0" dirty="0">
                          <a:solidFill>
                            <a:schemeClr val="tx1"/>
                          </a:solidFill>
                        </a:rPr>
                        <a:t>곧 이어 그림자가 서서히 </a:t>
                      </a:r>
                      <a:r>
                        <a:rPr lang="en-US" altLang="ko-KR" sz="1100" b="0" dirty="0">
                          <a:solidFill>
                            <a:schemeClr val="tx1"/>
                          </a:solidFill>
                        </a:rPr>
                        <a:t>‘</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의 몸에서 떨어져 나가기 시작했고 얼마 지나지 않아 그림자는 꼬리의 형태가 된 다음 연기가 되어 사라졌다</a:t>
                      </a:r>
                      <a:r>
                        <a:rPr lang="en-US" altLang="ko-KR" sz="1100" b="0" dirty="0">
                          <a:solidFill>
                            <a:schemeClr val="tx1"/>
                          </a:solidFill>
                        </a:rPr>
                        <a:t>. </a:t>
                      </a:r>
                      <a:r>
                        <a:rPr lang="ko-KR" altLang="en-US" sz="1100" b="0" dirty="0">
                          <a:solidFill>
                            <a:schemeClr val="tx1"/>
                          </a:solidFill>
                        </a:rPr>
                        <a:t>속박에서 벗어난 </a:t>
                      </a:r>
                      <a:r>
                        <a:rPr lang="en-US" altLang="ko-KR" sz="1100" b="0" dirty="0">
                          <a:solidFill>
                            <a:schemeClr val="tx1"/>
                          </a:solidFill>
                        </a:rPr>
                        <a:t>‘</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과 </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은</a:t>
                      </a:r>
                      <a:r>
                        <a:rPr lang="en-US" altLang="ko-KR" sz="1100" b="0" dirty="0">
                          <a:solidFill>
                            <a:schemeClr val="tx1"/>
                          </a:solidFill>
                        </a:rPr>
                        <a:t> </a:t>
                      </a:r>
                      <a:r>
                        <a:rPr lang="ko-KR" altLang="en-US" sz="1100" b="0" dirty="0">
                          <a:solidFill>
                            <a:schemeClr val="tx1"/>
                          </a:solidFill>
                        </a:rPr>
                        <a:t>방랑자에게 감사를 표하고 얼마 지나지 않아 </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은 성불하여 사라졌다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85885127"/>
                  </a:ext>
                </a:extLst>
              </a:tr>
              <a:tr h="0">
                <a:tc>
                  <a:txBody>
                    <a:bodyPr/>
                    <a:lstStyle/>
                    <a:p>
                      <a:pPr algn="ctr" latinLnBrk="1"/>
                      <a:r>
                        <a:rPr lang="ko-KR" altLang="en-US" sz="1100" b="0" dirty="0">
                          <a:solidFill>
                            <a:schemeClr val="tx1"/>
                          </a:solidFill>
                        </a:rPr>
                        <a:t>방울 소지</a:t>
                      </a:r>
                      <a:endParaRPr lang="en-US" altLang="ko-KR" sz="1100" b="0" dirty="0">
                        <a:solidFill>
                          <a:schemeClr val="tx1"/>
                        </a:solidFill>
                      </a:endParaRPr>
                    </a:p>
                    <a:p>
                      <a:pPr algn="ctr" latinLnBrk="1"/>
                      <a:r>
                        <a:rPr lang="en-US" altLang="ko-KR" sz="1100" b="0" dirty="0">
                          <a:solidFill>
                            <a:schemeClr val="tx1"/>
                          </a:solidFill>
                        </a:rPr>
                        <a:t>and </a:t>
                      </a:r>
                    </a:p>
                    <a:p>
                      <a:pPr algn="ctr" latinLnBrk="1"/>
                      <a:r>
                        <a:rPr lang="ko-KR" altLang="en-US" sz="1100" b="0" dirty="0">
                          <a:solidFill>
                            <a:schemeClr val="tx1"/>
                          </a:solidFill>
                        </a:rPr>
                        <a:t>특정 패턴 성공</a:t>
                      </a:r>
                      <a:endParaRPr lang="en-US" altLang="ko-KR"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그 순간 방랑자의 주머니에 있던 방울이 빛을 내기 시작했고 방랑자가 방물을 꺼내자 방울이 울리며 동굴 속에 소리가 퍼져 나갔다</a:t>
                      </a:r>
                      <a:r>
                        <a:rPr lang="en-US" altLang="ko-KR" sz="1100" b="0" dirty="0">
                          <a:solidFill>
                            <a:schemeClr val="tx1"/>
                          </a:solidFill>
                        </a:rPr>
                        <a:t>. </a:t>
                      </a:r>
                      <a:r>
                        <a:rPr lang="ko-KR" altLang="en-US" sz="1100" b="0" dirty="0">
                          <a:solidFill>
                            <a:schemeClr val="tx1"/>
                          </a:solidFill>
                        </a:rPr>
                        <a:t>방울 소리에 그림자가 요동 치며 사라지는 듯 하더니 다시 </a:t>
                      </a:r>
                      <a:r>
                        <a:rPr lang="en-US" altLang="ko-KR" sz="1100" b="0" dirty="0">
                          <a:solidFill>
                            <a:schemeClr val="tx1"/>
                          </a:solidFill>
                        </a:rPr>
                        <a:t>‘</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의 몸에 침식하기 시작했고 동시에 </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 </a:t>
                      </a:r>
                      <a:r>
                        <a:rPr lang="ko-KR" altLang="en-US" sz="1100" b="0" dirty="0">
                          <a:solidFill>
                            <a:schemeClr val="tx1"/>
                          </a:solidFill>
                        </a:rPr>
                        <a:t>역시 그림자에 침식 되었다</a:t>
                      </a:r>
                      <a:r>
                        <a:rPr lang="en-US" altLang="ko-KR" sz="1100" b="0" dirty="0">
                          <a:solidFill>
                            <a:schemeClr val="tx1"/>
                          </a:solidFill>
                        </a:rPr>
                        <a:t>. </a:t>
                      </a:r>
                      <a:r>
                        <a:rPr lang="ko-KR" altLang="en-US" sz="1100" b="0" dirty="0">
                          <a:solidFill>
                            <a:schemeClr val="tx1"/>
                          </a:solidFill>
                        </a:rPr>
                        <a:t>방랑자는 그림자에 완전히 침식된 </a:t>
                      </a:r>
                      <a:r>
                        <a:rPr lang="en-US" altLang="ko-KR" sz="1100" b="0" dirty="0">
                          <a:solidFill>
                            <a:schemeClr val="tx1"/>
                          </a:solidFill>
                        </a:rPr>
                        <a:t>’</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과</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 </a:t>
                      </a:r>
                      <a:r>
                        <a:rPr lang="ko-KR" altLang="en-US" sz="1100" b="0" dirty="0">
                          <a:solidFill>
                            <a:schemeClr val="tx1"/>
                          </a:solidFill>
                        </a:rPr>
                        <a:t>힘으로 제압했고 그 순간 방울이 다시 빛을 내며 울려 그림자를 걷어 냈다</a:t>
                      </a:r>
                      <a:r>
                        <a:rPr lang="en-US" altLang="ko-KR" sz="1100" b="0" dirty="0">
                          <a:solidFill>
                            <a:schemeClr val="tx1"/>
                          </a:solidFill>
                        </a:rPr>
                        <a:t>. </a:t>
                      </a:r>
                      <a:r>
                        <a:rPr lang="ko-KR" altLang="en-US" sz="1100" b="0" dirty="0">
                          <a:solidFill>
                            <a:schemeClr val="tx1"/>
                          </a:solidFill>
                        </a:rPr>
                        <a:t>그림자에서 벗어난 </a:t>
                      </a:r>
                      <a:r>
                        <a:rPr lang="en-US" altLang="ko-KR" sz="1100" b="0" dirty="0">
                          <a:solidFill>
                            <a:schemeClr val="tx1"/>
                          </a:solidFill>
                        </a:rPr>
                        <a:t>‘</a:t>
                      </a:r>
                      <a:r>
                        <a:rPr lang="ko-KR" altLang="en-US" sz="1100" b="0" dirty="0">
                          <a:solidFill>
                            <a:schemeClr val="tx1"/>
                          </a:solidFill>
                        </a:rPr>
                        <a:t>산신</a:t>
                      </a:r>
                      <a:r>
                        <a:rPr lang="en-US" altLang="ko-KR" sz="1100" b="0" dirty="0">
                          <a:solidFill>
                            <a:schemeClr val="tx1"/>
                          </a:solidFill>
                        </a:rPr>
                        <a:t>’</a:t>
                      </a:r>
                      <a:r>
                        <a:rPr lang="ko-KR" altLang="en-US" sz="1100" b="0" dirty="0">
                          <a:solidFill>
                            <a:schemeClr val="tx1"/>
                          </a:solidFill>
                        </a:rPr>
                        <a:t>은 방랑자와 </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에게 감사를 표했지만 자신의 생명이 이제 꺼져 가고 있다고 말하며 </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에게 제안 하였다</a:t>
                      </a:r>
                      <a:r>
                        <a:rPr lang="en-US" altLang="ko-KR" sz="1100" b="0" dirty="0">
                          <a:solidFill>
                            <a:schemeClr val="tx1"/>
                          </a:solidFill>
                        </a:rPr>
                        <a:t>. </a:t>
                      </a:r>
                      <a:r>
                        <a:rPr lang="ko-KR" altLang="en-US" sz="1100" b="0" dirty="0">
                          <a:solidFill>
                            <a:schemeClr val="tx1"/>
                          </a:solidFill>
                        </a:rPr>
                        <a:t>자신의 남은 생명을 모두 사용하여 자신의 혼을 </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에게 예속시켜 살리는 대신에 자신의 뒤를 잊는 산신이 되어 달라는 제안을 들은 </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은 잠시 고민한 뒤 제안을 받아 드렸고 </a:t>
                      </a:r>
                      <a:r>
                        <a:rPr lang="en-US" altLang="ko-KR" sz="1100" b="0" dirty="0">
                          <a:solidFill>
                            <a:schemeClr val="tx1"/>
                          </a:solidFill>
                        </a:rPr>
                        <a:t>‘</a:t>
                      </a:r>
                      <a:r>
                        <a:rPr lang="ko-KR" altLang="en-US" sz="1100" b="0" dirty="0">
                          <a:solidFill>
                            <a:schemeClr val="tx1"/>
                          </a:solidFill>
                        </a:rPr>
                        <a:t>세영</a:t>
                      </a:r>
                      <a:r>
                        <a:rPr lang="en-US" altLang="ko-KR" sz="1100" b="0" dirty="0">
                          <a:solidFill>
                            <a:schemeClr val="tx1"/>
                          </a:solidFill>
                        </a:rPr>
                        <a:t>’</a:t>
                      </a:r>
                      <a:r>
                        <a:rPr lang="ko-KR" altLang="en-US" sz="1100" b="0" dirty="0">
                          <a:solidFill>
                            <a:schemeClr val="tx1"/>
                          </a:solidFill>
                        </a:rPr>
                        <a:t>은 </a:t>
                      </a:r>
                      <a:r>
                        <a:rPr lang="ko-KR" altLang="en-US" sz="1100" b="0" dirty="0" err="1">
                          <a:solidFill>
                            <a:schemeClr val="tx1"/>
                          </a:solidFill>
                        </a:rPr>
                        <a:t>반원령</a:t>
                      </a:r>
                      <a:r>
                        <a:rPr lang="en-US" altLang="ko-KR" sz="1100" b="0" dirty="0">
                          <a:solidFill>
                            <a:schemeClr val="tx1"/>
                          </a:solidFill>
                        </a:rPr>
                        <a:t>,</a:t>
                      </a:r>
                      <a:r>
                        <a:rPr lang="ko-KR" altLang="en-US" sz="1100" b="0" dirty="0">
                          <a:solidFill>
                            <a:schemeClr val="tx1"/>
                          </a:solidFill>
                        </a:rPr>
                        <a:t> 반신령이 되어 방랑자의 동료가 되었다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07727595"/>
                  </a:ext>
                </a:extLst>
              </a:tr>
            </a:tbl>
          </a:graphicData>
        </a:graphic>
      </p:graphicFrame>
      <p:sp>
        <p:nvSpPr>
          <p:cNvPr id="5" name="제목 1">
            <a:extLst>
              <a:ext uri="{FF2B5EF4-FFF2-40B4-BE49-F238E27FC236}">
                <a16:creationId xmlns:a16="http://schemas.microsoft.com/office/drawing/2014/main" id="{9F613BF6-9594-48DA-8478-0DF51125BBF6}"/>
              </a:ext>
            </a:extLst>
          </p:cNvPr>
          <p:cNvSpPr>
            <a:spLocks noGrp="1"/>
          </p:cNvSpPr>
          <p:nvPr>
            <p:ph type="title"/>
          </p:nvPr>
        </p:nvSpPr>
        <p:spPr>
          <a:xfrm>
            <a:off x="695325" y="291904"/>
            <a:ext cx="10801350" cy="861646"/>
          </a:xfrm>
        </p:spPr>
        <p:txBody>
          <a:bodyPr/>
          <a:lstStyle/>
          <a:p>
            <a:r>
              <a:rPr lang="ko-KR" altLang="en-US" dirty="0"/>
              <a:t>챕터 </a:t>
            </a:r>
            <a:r>
              <a:rPr lang="en-US" altLang="ko-KR" dirty="0"/>
              <a:t>– </a:t>
            </a:r>
            <a:r>
              <a:rPr lang="ko-KR" altLang="en-US" dirty="0"/>
              <a:t>뒤틀린 산신과 </a:t>
            </a:r>
            <a:r>
              <a:rPr lang="ko-KR" altLang="en-US" dirty="0" err="1"/>
              <a:t>창귀</a:t>
            </a:r>
            <a:endParaRPr lang="ko-KR" altLang="en-US" dirty="0"/>
          </a:p>
        </p:txBody>
      </p:sp>
    </p:spTree>
    <p:extLst>
      <p:ext uri="{BB962C8B-B14F-4D97-AF65-F5344CB8AC3E}">
        <p14:creationId xmlns:p14="http://schemas.microsoft.com/office/powerpoint/2010/main" val="20986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1E9AD92D-4146-4D8D-AAFA-49B8BC404490}"/>
              </a:ext>
            </a:extLst>
          </p:cNvPr>
          <p:cNvGraphicFramePr>
            <a:graphicFrameLocks noGrp="1"/>
          </p:cNvGraphicFramePr>
          <p:nvPr>
            <p:extLst>
              <p:ext uri="{D42A27DB-BD31-4B8C-83A1-F6EECF244321}">
                <p14:modId xmlns:p14="http://schemas.microsoft.com/office/powerpoint/2010/main" val="3661214156"/>
              </p:ext>
            </p:extLst>
          </p:nvPr>
        </p:nvGraphicFramePr>
        <p:xfrm>
          <a:off x="1416050" y="1160463"/>
          <a:ext cx="9359901" cy="4236720"/>
        </p:xfrm>
        <a:graphic>
          <a:graphicData uri="http://schemas.openxmlformats.org/drawingml/2006/table">
            <a:tbl>
              <a:tblPr firstRow="1" bandRow="1">
                <a:tableStyleId>{5C22544A-7EE6-4342-B048-85BDC9FD1C3A}</a:tableStyleId>
              </a:tblPr>
              <a:tblGrid>
                <a:gridCol w="1041333">
                  <a:extLst>
                    <a:ext uri="{9D8B030D-6E8A-4147-A177-3AD203B41FA5}">
                      <a16:colId xmlns:a16="http://schemas.microsoft.com/office/drawing/2014/main" val="3580401190"/>
                    </a:ext>
                  </a:extLst>
                </a:gridCol>
                <a:gridCol w="8318568">
                  <a:extLst>
                    <a:ext uri="{9D8B030D-6E8A-4147-A177-3AD203B41FA5}">
                      <a16:colId xmlns:a16="http://schemas.microsoft.com/office/drawing/2014/main" val="2794412559"/>
                    </a:ext>
                  </a:extLst>
                </a:gridCol>
              </a:tblGrid>
              <a:tr h="236656">
                <a:tc gridSpan="2">
                  <a:txBody>
                    <a:bodyPr/>
                    <a:lstStyle/>
                    <a:p>
                      <a:pPr latinLnBrk="1"/>
                      <a:r>
                        <a:rPr lang="ko-KR" altLang="en-US" sz="1100" b="0" dirty="0">
                          <a:solidFill>
                            <a:schemeClr val="tx1"/>
                          </a:solidFill>
                        </a:rPr>
                        <a:t>대재앙으로 힘이 약해진 틈을 타 동쪽 섬 마을에 해적들이 침략을 해왔다</a:t>
                      </a:r>
                      <a:r>
                        <a:rPr lang="en-US" altLang="ko-KR" sz="1100" b="0" dirty="0">
                          <a:solidFill>
                            <a:schemeClr val="tx1"/>
                          </a:solidFill>
                        </a:rPr>
                        <a:t>. </a:t>
                      </a:r>
                      <a:r>
                        <a:rPr lang="ko-KR" altLang="en-US" sz="1100" b="0" dirty="0">
                          <a:solidFill>
                            <a:schemeClr val="tx1"/>
                          </a:solidFill>
                        </a:rPr>
                        <a:t>육지에 도착한 해적들은 본격적인 침략을 시작했고 마을은 유린 되었다</a:t>
                      </a:r>
                      <a:r>
                        <a:rPr lang="en-US" altLang="ko-KR" sz="1100" b="0" dirty="0">
                          <a:solidFill>
                            <a:schemeClr val="tx1"/>
                          </a:solidFill>
                        </a:rPr>
                        <a:t>. </a:t>
                      </a:r>
                      <a:r>
                        <a:rPr lang="ko-KR" altLang="en-US" sz="1100" b="0" dirty="0">
                          <a:solidFill>
                            <a:schemeClr val="tx1"/>
                          </a:solidFill>
                        </a:rPr>
                        <a:t>소녀와 소녀의 언니는 살기위해 도망쳤지만 언니는 결국 해적에 손에 잡혔고 언니는 자결을 택했다</a:t>
                      </a:r>
                      <a:r>
                        <a:rPr lang="en-US" altLang="ko-KR" sz="1100" b="0" dirty="0">
                          <a:solidFill>
                            <a:schemeClr val="tx1"/>
                          </a:solidFill>
                        </a:rPr>
                        <a:t>. </a:t>
                      </a:r>
                      <a:r>
                        <a:rPr lang="ko-KR" altLang="en-US" sz="1100" b="0" dirty="0">
                          <a:solidFill>
                            <a:schemeClr val="tx1"/>
                          </a:solidFill>
                        </a:rPr>
                        <a:t>눈 앞에서 언니가 죽는 모습을 본 소녀는 다시 미친듯이 도망치기 시작했고 그렇게 도망가던 중 마을어른들이 가까이 가지 말라고 하던 사당에 도착했다</a:t>
                      </a:r>
                      <a:r>
                        <a:rPr lang="en-US" altLang="ko-KR" sz="1100" b="0" dirty="0">
                          <a:solidFill>
                            <a:schemeClr val="tx1"/>
                          </a:solidFill>
                        </a:rPr>
                        <a:t>. </a:t>
                      </a:r>
                      <a:r>
                        <a:rPr lang="ko-KR" altLang="en-US" sz="1100" b="0" dirty="0">
                          <a:solidFill>
                            <a:schemeClr val="tx1"/>
                          </a:solidFill>
                        </a:rPr>
                        <a:t>소녀는 무엇인가에 홀린 듯이 사당안으로 들어갔고 사당안에 봉인되어 있던 검을 뽑았다</a:t>
                      </a:r>
                      <a:r>
                        <a:rPr lang="en-US" altLang="ko-KR" sz="1100" b="0" dirty="0">
                          <a:solidFill>
                            <a:schemeClr val="tx1"/>
                          </a:solidFill>
                        </a:rPr>
                        <a:t>.</a:t>
                      </a:r>
                    </a:p>
                    <a:p>
                      <a:pPr latinLnBrk="1"/>
                      <a:endParaRPr lang="en-US" altLang="ko-KR" sz="1100" b="0" dirty="0">
                        <a:solidFill>
                          <a:schemeClr val="tx1"/>
                        </a:solidFill>
                      </a:endParaRPr>
                    </a:p>
                    <a:p>
                      <a:pPr latinLnBrk="1"/>
                      <a:r>
                        <a:rPr lang="ko-KR" altLang="en-US" sz="1100" b="0" dirty="0">
                          <a:solidFill>
                            <a:schemeClr val="tx1"/>
                          </a:solidFill>
                        </a:rPr>
                        <a:t>오래전 오랜 원한이 깃들어 있던 검을 뽑은 소녀는 이성을 잃은 상태로 해적들을 학살했다</a:t>
                      </a:r>
                      <a:r>
                        <a:rPr lang="en-US" altLang="ko-KR" sz="1100" b="0" dirty="0">
                          <a:solidFill>
                            <a:schemeClr val="tx1"/>
                          </a:solidFill>
                        </a:rPr>
                        <a:t>. </a:t>
                      </a:r>
                      <a:r>
                        <a:rPr lang="ko-KR" altLang="en-US" sz="1100" b="0" dirty="0">
                          <a:solidFill>
                            <a:schemeClr val="tx1"/>
                          </a:solidFill>
                        </a:rPr>
                        <a:t>하지만 복수를 끝냈지만 검은 멈추지 않았고 소녀는 더 이상의 학살을 원하지 않았고 강한 의지로 검의 광기를 누르며 이미 폐허가 되어버린 마을에서 중앙에서 검을 끌어안고 앉았다</a:t>
                      </a:r>
                      <a:r>
                        <a:rPr lang="en-US" altLang="ko-KR" sz="1100" b="0" dirty="0">
                          <a:solidFill>
                            <a:schemeClr val="tx1"/>
                          </a:solidFill>
                        </a:rPr>
                        <a:t>. </a:t>
                      </a:r>
                    </a:p>
                    <a:p>
                      <a:pPr latinLnBrk="1"/>
                      <a:endParaRPr lang="en-US" altLang="ko-KR" sz="1100" b="0" dirty="0">
                        <a:solidFill>
                          <a:schemeClr val="tx1"/>
                        </a:solidFill>
                      </a:endParaRPr>
                    </a:p>
                    <a:p>
                      <a:pPr latinLnBrk="1"/>
                      <a:r>
                        <a:rPr lang="ko-KR" altLang="en-US" sz="1100" b="0" dirty="0">
                          <a:solidFill>
                            <a:schemeClr val="tx1"/>
                          </a:solidFill>
                        </a:rPr>
                        <a:t>그렇게 버티던 어느 날 마을에 누군가 나타났다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1282847511"/>
                  </a:ext>
                </a:extLst>
              </a:tr>
              <a:tr h="236656">
                <a:tc gridSpan="2">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얼마전 서쪽에 작은 섬 마을에 무엇 인가 있다는 소문이 방랑자에게 들려 왔다</a:t>
                      </a:r>
                      <a:r>
                        <a:rPr lang="en-US" altLang="ko-KR" sz="1100" b="0" dirty="0">
                          <a:solidFill>
                            <a:schemeClr val="tx1"/>
                          </a:solidFill>
                        </a:rPr>
                        <a:t>. </a:t>
                      </a:r>
                      <a:r>
                        <a:rPr lang="ko-KR" altLang="en-US" sz="1100" b="0" dirty="0">
                          <a:solidFill>
                            <a:schemeClr val="tx1"/>
                          </a:solidFill>
                        </a:rPr>
                        <a:t>소문을 들은 방랑자는 소문의 진상을 밝히기 위해 그곳으로 떠났다</a:t>
                      </a:r>
                      <a:r>
                        <a:rPr lang="en-US" altLang="ko-KR" sz="1100" b="0" dirty="0">
                          <a:solidFill>
                            <a:schemeClr val="tx1"/>
                          </a:solidFill>
                        </a:rPr>
                        <a:t>.</a:t>
                      </a: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섬으로 가기 위해 근처 해안가 마을에서 배를 구하던 중 뱃사공에게 얼마전에도 섬에 가기 위해 배를 구하던 사람이 있었다는 이야기를 들었다</a:t>
                      </a:r>
                      <a:r>
                        <a:rPr lang="en-US" altLang="ko-KR" sz="1100" b="0" dirty="0">
                          <a:solidFill>
                            <a:schemeClr val="tx1"/>
                          </a:solidFill>
                        </a:rPr>
                        <a:t>. </a:t>
                      </a: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섬에 도착한 방랑자는 섬을 탐색하기 시작했다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2241456345"/>
                  </a:ext>
                </a:extLst>
              </a:tr>
              <a:tr h="236656">
                <a:tc gridSpan="2">
                  <a:txBody>
                    <a:bodyPr/>
                    <a:lstStyle/>
                    <a:p>
                      <a:pPr latinLnBrk="1"/>
                      <a:r>
                        <a:rPr lang="ko-KR" altLang="en-US" sz="1100" b="0" dirty="0">
                          <a:solidFill>
                            <a:schemeClr val="tx1"/>
                          </a:solidFill>
                        </a:rPr>
                        <a:t>마을을 찾은 방랑자는 마을 중앙에 있던 소녀를 발견하고 대화를 하기 위해 다가 갔지만 소녀는 이미 인간이 아닌 원령이 되어 있었다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latinLnBrk="1"/>
                      <a:endParaRPr lang="ko-KR" altLang="en-US"/>
                    </a:p>
                  </a:txBody>
                  <a:tcPr/>
                </a:tc>
                <a:extLst>
                  <a:ext uri="{0D108BD9-81ED-4DB2-BD59-A6C34878D82A}">
                    <a16:rowId xmlns:a16="http://schemas.microsoft.com/office/drawing/2014/main" val="1935155201"/>
                  </a:ext>
                </a:extLst>
              </a:tr>
              <a:tr h="0">
                <a:tc>
                  <a:txBody>
                    <a:bodyPr/>
                    <a:lstStyle/>
                    <a:p>
                      <a:pPr algn="ctr" latinLnBrk="1"/>
                      <a:r>
                        <a:rPr lang="ko-KR" altLang="en-US" sz="1100" b="0" dirty="0">
                          <a:solidFill>
                            <a:schemeClr val="tx1"/>
                          </a:solidFill>
                        </a:rPr>
                        <a:t>원령 성불 부적 미소지</a:t>
                      </a:r>
                      <a:endParaRPr lang="en-US" altLang="ko-KR"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격렬한 싸움 끝에 방랑자에 공격에 검이 부러졌고 원령은 정신을 차리려는 순간 부러진 검에서 검은 그림자가 나타나 원령을 침식했고 방랑자를 공격해 왔다</a:t>
                      </a:r>
                      <a:r>
                        <a:rPr lang="en-US" altLang="ko-KR" sz="1100" b="0" dirty="0">
                          <a:solidFill>
                            <a:schemeClr val="tx1"/>
                          </a:solidFill>
                        </a:rPr>
                        <a:t>. </a:t>
                      </a:r>
                      <a:r>
                        <a:rPr lang="ko-KR" altLang="en-US" sz="1100" b="0" dirty="0">
                          <a:solidFill>
                            <a:schemeClr val="tx1"/>
                          </a:solidFill>
                        </a:rPr>
                        <a:t>방랑자가 그림자를 제압하자 그림자는 짧은 몇 마디 말을 하고 꼬리의 형태가 되었다가 사라졌다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88551523"/>
                  </a:ext>
                </a:extLst>
              </a:tr>
              <a:tr h="182880">
                <a:tc>
                  <a:txBody>
                    <a:bodyPr/>
                    <a:lstStyle/>
                    <a:p>
                      <a:pPr algn="ctr" latinLnBrk="1"/>
                      <a:r>
                        <a:rPr lang="ko-KR" altLang="en-US" sz="1100" b="0" dirty="0">
                          <a:solidFill>
                            <a:schemeClr val="tx1"/>
                          </a:solidFill>
                        </a:rPr>
                        <a:t>원령 성불 부적 소지</a:t>
                      </a:r>
                      <a:endParaRPr lang="en-US" altLang="ko-KR"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격렬한 싸움 끝에 방랑자에 공격에 검이 부러졌고 원령은 정신을 차리려는 순간 부러진 검에서 검은 그림자가 나타나 원령을 침식하기 시작하자 방랑자는 원령을 성불 시키는 부적을 사용하여 원령을 성불 시켰다</a:t>
                      </a:r>
                      <a:r>
                        <a:rPr lang="en-US" altLang="ko-KR" sz="1100" b="0" dirty="0">
                          <a:solidFill>
                            <a:schemeClr val="tx1"/>
                          </a:solidFill>
                        </a:rPr>
                        <a:t>. </a:t>
                      </a:r>
                      <a:r>
                        <a:rPr lang="ko-KR" altLang="en-US" sz="1100" b="0" dirty="0">
                          <a:solidFill>
                            <a:schemeClr val="tx1"/>
                          </a:solidFill>
                        </a:rPr>
                        <a:t>그러자 바닥 떨어진 부러진 검에서 꼬리의 형태를 한 그림자가 나타났다가 사라졌다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85885127"/>
                  </a:ext>
                </a:extLst>
              </a:tr>
              <a:tr h="0">
                <a:tc>
                  <a:txBody>
                    <a:bodyPr/>
                    <a:lstStyle/>
                    <a:p>
                      <a:pPr algn="ctr" latinLnBrk="1"/>
                      <a:r>
                        <a:rPr lang="ko-KR" altLang="en-US" sz="1100" b="0" dirty="0">
                          <a:solidFill>
                            <a:schemeClr val="tx1"/>
                          </a:solidFill>
                        </a:rPr>
                        <a:t>원령 성불 부적 소지 </a:t>
                      </a:r>
                      <a:endParaRPr lang="en-US" altLang="ko-KR" sz="1100" b="0" dirty="0">
                        <a:solidFill>
                          <a:schemeClr val="tx1"/>
                        </a:solidFill>
                      </a:endParaRPr>
                    </a:p>
                    <a:p>
                      <a:pPr algn="ctr" latinLnBrk="1"/>
                      <a:r>
                        <a:rPr lang="en-US" altLang="ko-KR" sz="1100" b="0" dirty="0">
                          <a:solidFill>
                            <a:schemeClr val="tx1"/>
                          </a:solidFill>
                        </a:rPr>
                        <a:t>And</a:t>
                      </a:r>
                    </a:p>
                    <a:p>
                      <a:pPr algn="ctr" latinLnBrk="1"/>
                      <a:r>
                        <a:rPr lang="ko-KR" altLang="en-US" sz="1100" b="0" dirty="0">
                          <a:solidFill>
                            <a:schemeClr val="tx1"/>
                          </a:solidFill>
                        </a:rPr>
                        <a:t>방울 소지</a:t>
                      </a:r>
                      <a:endParaRPr lang="en-US" altLang="ko-KR" sz="11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100" b="0" dirty="0">
                          <a:solidFill>
                            <a:schemeClr val="tx1"/>
                          </a:solidFill>
                        </a:rPr>
                        <a:t>격렬한 싸움 끝에 방랑자에 공격에 검이 부러졌고 원령은 정신을 차리려는 순간 부러진 검에서 검은 그림자가 나타나 원령을 침식하기 시작하자 방랑자의 주머니에서 방울이 빛을 내기 시작했고 방울을 꺼내자 방울이 울리며 그림자를 밀어내기 시작했다</a:t>
                      </a:r>
                      <a:r>
                        <a:rPr lang="en-US" altLang="ko-KR" sz="1100" b="0" dirty="0">
                          <a:solidFill>
                            <a:schemeClr val="tx1"/>
                          </a:solidFill>
                        </a:rPr>
                        <a:t>. </a:t>
                      </a:r>
                      <a:r>
                        <a:rPr lang="ko-KR" altLang="en-US" sz="1100" b="0" dirty="0">
                          <a:solidFill>
                            <a:schemeClr val="tx1"/>
                          </a:solidFill>
                        </a:rPr>
                        <a:t>그림자가 마지막 발악을 하듯이 원령의 몸을 억지로 움직여 공격해 왔고 방랑자는 그림자를 제압하고 자유가 된 원령에게 감사인사를 받은 뒤에 부적을 꺼내 소녀를 성불 시키고 바닥에서 사라지고 있는 그림자에게 정보를 얻는다</a:t>
                      </a:r>
                      <a:r>
                        <a:rPr lang="en-US" altLang="ko-KR" sz="11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07727595"/>
                  </a:ext>
                </a:extLst>
              </a:tr>
            </a:tbl>
          </a:graphicData>
        </a:graphic>
      </p:graphicFrame>
      <p:sp>
        <p:nvSpPr>
          <p:cNvPr id="5" name="제목 1">
            <a:extLst>
              <a:ext uri="{FF2B5EF4-FFF2-40B4-BE49-F238E27FC236}">
                <a16:creationId xmlns:a16="http://schemas.microsoft.com/office/drawing/2014/main" id="{4935913E-0725-4FB5-9C98-88BF565D8F73}"/>
              </a:ext>
            </a:extLst>
          </p:cNvPr>
          <p:cNvSpPr>
            <a:spLocks noGrp="1"/>
          </p:cNvSpPr>
          <p:nvPr>
            <p:ph type="title"/>
          </p:nvPr>
        </p:nvSpPr>
        <p:spPr>
          <a:xfrm>
            <a:off x="695325" y="291904"/>
            <a:ext cx="10801350" cy="861646"/>
          </a:xfrm>
        </p:spPr>
        <p:txBody>
          <a:bodyPr/>
          <a:lstStyle/>
          <a:p>
            <a:r>
              <a:rPr lang="ko-KR" altLang="en-US" dirty="0"/>
              <a:t>챕터 </a:t>
            </a:r>
            <a:r>
              <a:rPr lang="en-US" altLang="ko-KR" dirty="0"/>
              <a:t>– </a:t>
            </a:r>
            <a:r>
              <a:rPr lang="ko-KR" altLang="en-US" dirty="0"/>
              <a:t>검 붉은 원령</a:t>
            </a:r>
          </a:p>
        </p:txBody>
      </p:sp>
    </p:spTree>
    <p:extLst>
      <p:ext uri="{BB962C8B-B14F-4D97-AF65-F5344CB8AC3E}">
        <p14:creationId xmlns:p14="http://schemas.microsoft.com/office/powerpoint/2010/main" val="2325550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표 4">
            <a:extLst>
              <a:ext uri="{FF2B5EF4-FFF2-40B4-BE49-F238E27FC236}">
                <a16:creationId xmlns:a16="http://schemas.microsoft.com/office/drawing/2014/main" id="{9574166C-2FF5-449C-A3F9-05471B91C80D}"/>
              </a:ext>
            </a:extLst>
          </p:cNvPr>
          <p:cNvGraphicFramePr>
            <a:graphicFrameLocks noGrp="1"/>
          </p:cNvGraphicFramePr>
          <p:nvPr>
            <p:extLst>
              <p:ext uri="{D42A27DB-BD31-4B8C-83A1-F6EECF244321}">
                <p14:modId xmlns:p14="http://schemas.microsoft.com/office/powerpoint/2010/main" val="2512402368"/>
              </p:ext>
            </p:extLst>
          </p:nvPr>
        </p:nvGraphicFramePr>
        <p:xfrm>
          <a:off x="1416046" y="1173370"/>
          <a:ext cx="9359903" cy="457200"/>
        </p:xfrm>
        <a:graphic>
          <a:graphicData uri="http://schemas.openxmlformats.org/drawingml/2006/table">
            <a:tbl>
              <a:tblPr firstRow="1" bandRow="1">
                <a:tableStyleId>{5C22544A-7EE6-4342-B048-85BDC9FD1C3A}</a:tableStyleId>
              </a:tblPr>
              <a:tblGrid>
                <a:gridCol w="9359903">
                  <a:extLst>
                    <a:ext uri="{9D8B030D-6E8A-4147-A177-3AD203B41FA5}">
                      <a16:colId xmlns:a16="http://schemas.microsoft.com/office/drawing/2014/main" val="3580401190"/>
                    </a:ext>
                  </a:extLst>
                </a:gridCol>
              </a:tblGrid>
              <a:tr h="370840">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200" b="0" dirty="0">
                          <a:solidFill>
                            <a:schemeClr val="tx1"/>
                          </a:solidFill>
                        </a:rPr>
                        <a:t>방랑자는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와의 싸움을 시작한다</a:t>
                      </a:r>
                      <a:r>
                        <a:rPr lang="en-US" altLang="ko-KR" sz="1200" b="0" dirty="0">
                          <a:solidFill>
                            <a:schemeClr val="tx1"/>
                          </a:solidFill>
                        </a:rPr>
                        <a:t>.</a:t>
                      </a:r>
                    </a:p>
                    <a:p>
                      <a:pPr marL="0" marR="0" lvl="0" indent="0" algn="l" defTabSz="914400" rtl="0" eaLnBrk="1" fontAlgn="auto" latinLnBrk="1" hangingPunct="1">
                        <a:lnSpc>
                          <a:spcPct val="100000"/>
                        </a:lnSpc>
                        <a:spcBef>
                          <a:spcPts val="0"/>
                        </a:spcBef>
                        <a:spcAft>
                          <a:spcPts val="0"/>
                        </a:spcAft>
                        <a:buClrTx/>
                        <a:buSzTx/>
                        <a:buFontTx/>
                        <a:buNone/>
                        <a:tabLst/>
                        <a:defRPr/>
                      </a:pPr>
                      <a:r>
                        <a:rPr lang="ko-KR" altLang="en-US" sz="1200" b="0" dirty="0">
                          <a:solidFill>
                            <a:schemeClr val="tx1"/>
                          </a:solidFill>
                        </a:rPr>
                        <a:t>인간의 모습을 한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는 많은 술법을 사용하여 방랑자를 공격했고 방랑자는 그 공격을 피하고 막으며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를 궁지로 몰았다</a:t>
                      </a:r>
                      <a:r>
                        <a:rPr lang="en-US" altLang="ko-KR" sz="12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82847511"/>
                  </a:ext>
                </a:extLst>
              </a:tr>
            </a:tbl>
          </a:graphicData>
        </a:graphic>
      </p:graphicFrame>
      <p:sp>
        <p:nvSpPr>
          <p:cNvPr id="7" name="제목 1">
            <a:extLst>
              <a:ext uri="{FF2B5EF4-FFF2-40B4-BE49-F238E27FC236}">
                <a16:creationId xmlns:a16="http://schemas.microsoft.com/office/drawing/2014/main" id="{D616D61E-1554-4FA9-93D9-A1CEA68C4B1D}"/>
              </a:ext>
            </a:extLst>
          </p:cNvPr>
          <p:cNvSpPr>
            <a:spLocks noGrp="1"/>
          </p:cNvSpPr>
          <p:nvPr>
            <p:ph type="title"/>
          </p:nvPr>
        </p:nvSpPr>
        <p:spPr>
          <a:xfrm>
            <a:off x="695325" y="291904"/>
            <a:ext cx="10801350" cy="861646"/>
          </a:xfrm>
        </p:spPr>
        <p:txBody>
          <a:bodyPr/>
          <a:lstStyle/>
          <a:p>
            <a:r>
              <a:rPr lang="ko-KR" altLang="en-US" dirty="0"/>
              <a:t>결론</a:t>
            </a:r>
          </a:p>
        </p:txBody>
      </p:sp>
      <p:graphicFrame>
        <p:nvGraphicFramePr>
          <p:cNvPr id="8" name="표 4">
            <a:extLst>
              <a:ext uri="{FF2B5EF4-FFF2-40B4-BE49-F238E27FC236}">
                <a16:creationId xmlns:a16="http://schemas.microsoft.com/office/drawing/2014/main" id="{A2F20A49-2298-45EE-9EA5-B3EB4F7B1B3F}"/>
              </a:ext>
            </a:extLst>
          </p:cNvPr>
          <p:cNvGraphicFramePr>
            <a:graphicFrameLocks noGrp="1"/>
          </p:cNvGraphicFramePr>
          <p:nvPr>
            <p:extLst>
              <p:ext uri="{D42A27DB-BD31-4B8C-83A1-F6EECF244321}">
                <p14:modId xmlns:p14="http://schemas.microsoft.com/office/powerpoint/2010/main" val="95394218"/>
              </p:ext>
            </p:extLst>
          </p:nvPr>
        </p:nvGraphicFramePr>
        <p:xfrm>
          <a:off x="1416050" y="1798710"/>
          <a:ext cx="4679950" cy="1463040"/>
        </p:xfrm>
        <a:graphic>
          <a:graphicData uri="http://schemas.openxmlformats.org/drawingml/2006/table">
            <a:tbl>
              <a:tblPr firstRow="1" bandRow="1">
                <a:tableStyleId>{5C22544A-7EE6-4342-B048-85BDC9FD1C3A}</a:tableStyleId>
              </a:tblPr>
              <a:tblGrid>
                <a:gridCol w="4679950">
                  <a:extLst>
                    <a:ext uri="{9D8B030D-6E8A-4147-A177-3AD203B41FA5}">
                      <a16:colId xmlns:a16="http://schemas.microsoft.com/office/drawing/2014/main" val="3580401190"/>
                    </a:ext>
                  </a:extLst>
                </a:gridCol>
              </a:tblGrid>
              <a:tr h="0">
                <a:tc>
                  <a:txBody>
                    <a:bodyPr/>
                    <a:lstStyle/>
                    <a:p>
                      <a:pPr latinLnBrk="1"/>
                      <a:r>
                        <a:rPr lang="en-US" altLang="ko-KR" sz="1200" b="0" dirty="0">
                          <a:solidFill>
                            <a:schemeClr val="tx1"/>
                          </a:solidFill>
                        </a:rPr>
                        <a:t>‘</a:t>
                      </a:r>
                      <a:r>
                        <a:rPr lang="ko-KR" altLang="en-US" sz="1200" b="0" dirty="0">
                          <a:solidFill>
                            <a:schemeClr val="tx1"/>
                          </a:solidFill>
                        </a:rPr>
                        <a:t>하영</a:t>
                      </a:r>
                      <a:r>
                        <a:rPr lang="en-US" altLang="ko-KR" sz="1200" b="0" dirty="0">
                          <a:solidFill>
                            <a:schemeClr val="tx1"/>
                          </a:solidFill>
                        </a:rPr>
                        <a:t>’</a:t>
                      </a:r>
                      <a:r>
                        <a:rPr lang="ko-KR" altLang="en-US" sz="1200" b="0" dirty="0">
                          <a:solidFill>
                            <a:schemeClr val="tx1"/>
                          </a:solidFill>
                        </a:rPr>
                        <a:t>을 제외한</a:t>
                      </a:r>
                      <a:r>
                        <a:rPr lang="en-US" altLang="ko-KR" sz="1200" b="0" dirty="0">
                          <a:solidFill>
                            <a:schemeClr val="tx1"/>
                          </a:solidFill>
                        </a:rPr>
                        <a:t> ‘</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의 꼬리를 모두 처치 하지 못했을 경우</a:t>
                      </a:r>
                      <a:endParaRPr lang="en-US" altLang="ko-KR" sz="1200" b="0" dirty="0">
                        <a:solidFill>
                          <a:schemeClr val="tx1"/>
                        </a:solidFill>
                      </a:endParaRPr>
                    </a:p>
                    <a:p>
                      <a:pPr latinLnBrk="1"/>
                      <a:r>
                        <a:rPr lang="en-US" altLang="ko-KR" sz="1200" b="0" dirty="0">
                          <a:solidFill>
                            <a:schemeClr val="tx1"/>
                          </a:solidFill>
                        </a:rPr>
                        <a:t>or ‘</a:t>
                      </a:r>
                      <a:r>
                        <a:rPr lang="ko-KR" altLang="en-US" sz="1200" b="0" dirty="0">
                          <a:solidFill>
                            <a:schemeClr val="tx1"/>
                          </a:solidFill>
                        </a:rPr>
                        <a:t>하영</a:t>
                      </a:r>
                      <a:r>
                        <a:rPr lang="en-US" altLang="ko-KR" sz="1200" b="0" dirty="0">
                          <a:solidFill>
                            <a:schemeClr val="tx1"/>
                          </a:solidFill>
                        </a:rPr>
                        <a:t>’</a:t>
                      </a:r>
                      <a:r>
                        <a:rPr lang="ko-KR" altLang="en-US" sz="1200" b="0" dirty="0">
                          <a:solidFill>
                            <a:schemeClr val="tx1"/>
                          </a:solidFill>
                        </a:rPr>
                        <a:t>을 포함한 모든 꼬리를 처리 했을 경우</a:t>
                      </a:r>
                      <a:endParaRPr lang="en-US" altLang="ko-KR"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9265982"/>
                  </a:ext>
                </a:extLst>
              </a:tr>
              <a:tr h="370840">
                <a:tc>
                  <a:txBody>
                    <a:bodyPr/>
                    <a:lstStyle/>
                    <a:p>
                      <a:pPr latinLnBrk="1"/>
                      <a:r>
                        <a:rPr lang="ko-KR" altLang="en-US" sz="1200" b="0" dirty="0">
                          <a:solidFill>
                            <a:schemeClr val="tx1"/>
                          </a:solidFill>
                        </a:rPr>
                        <a:t>수세에 몰린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는 전국에 남아 있는 꼬리를 모두 불러내고 본래의 모습인 거대한 아홉 꼬리의 구미호로 변하기 위해 </a:t>
                      </a:r>
                      <a:r>
                        <a:rPr lang="ko-KR" altLang="en-US" sz="1200" b="0" dirty="0" err="1">
                          <a:solidFill>
                            <a:schemeClr val="tx1"/>
                          </a:solidFill>
                        </a:rPr>
                        <a:t>결계를</a:t>
                      </a:r>
                      <a:r>
                        <a:rPr lang="ko-KR" altLang="en-US" sz="1200" b="0" dirty="0">
                          <a:solidFill>
                            <a:schemeClr val="tx1"/>
                          </a:solidFill>
                        </a:rPr>
                        <a:t> 치고  분신들로 방랑자를 공격해 온다</a:t>
                      </a:r>
                      <a:r>
                        <a:rPr lang="en-US" altLang="ko-KR" sz="1200" b="0" dirty="0">
                          <a:solidFill>
                            <a:schemeClr val="tx1"/>
                          </a:solidFill>
                        </a:rPr>
                        <a:t>.</a:t>
                      </a:r>
                    </a:p>
                    <a:p>
                      <a:pPr latinLnBrk="1"/>
                      <a:r>
                        <a:rPr lang="ko-KR" altLang="en-US" sz="1200" b="0" dirty="0">
                          <a:solidFill>
                            <a:schemeClr val="tx1"/>
                          </a:solidFill>
                        </a:rPr>
                        <a:t>분신들을 모두 처치하자 </a:t>
                      </a:r>
                      <a:r>
                        <a:rPr lang="ko-KR" altLang="en-US" sz="1200" b="0" dirty="0" err="1">
                          <a:solidFill>
                            <a:schemeClr val="tx1"/>
                          </a:solidFill>
                        </a:rPr>
                        <a:t>결계가</a:t>
                      </a:r>
                      <a:r>
                        <a:rPr lang="ko-KR" altLang="en-US" sz="1200" b="0" dirty="0">
                          <a:solidFill>
                            <a:schemeClr val="tx1"/>
                          </a:solidFill>
                        </a:rPr>
                        <a:t> 깨지며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는 본래 모습을 보이고 방랑자는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와의 마지막 싸움을 시작한다</a:t>
                      </a:r>
                      <a:r>
                        <a:rPr lang="en-US" altLang="ko-KR" sz="12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82847511"/>
                  </a:ext>
                </a:extLst>
              </a:tr>
            </a:tbl>
          </a:graphicData>
        </a:graphic>
      </p:graphicFrame>
      <p:graphicFrame>
        <p:nvGraphicFramePr>
          <p:cNvPr id="9" name="표 4">
            <a:extLst>
              <a:ext uri="{FF2B5EF4-FFF2-40B4-BE49-F238E27FC236}">
                <a16:creationId xmlns:a16="http://schemas.microsoft.com/office/drawing/2014/main" id="{6F5D4C97-FAB6-4A6C-A980-114E0E1B2931}"/>
              </a:ext>
            </a:extLst>
          </p:cNvPr>
          <p:cNvGraphicFramePr>
            <a:graphicFrameLocks noGrp="1"/>
          </p:cNvGraphicFramePr>
          <p:nvPr>
            <p:extLst>
              <p:ext uri="{D42A27DB-BD31-4B8C-83A1-F6EECF244321}">
                <p14:modId xmlns:p14="http://schemas.microsoft.com/office/powerpoint/2010/main" val="1651254447"/>
              </p:ext>
            </p:extLst>
          </p:nvPr>
        </p:nvGraphicFramePr>
        <p:xfrm>
          <a:off x="6096000" y="1798710"/>
          <a:ext cx="4679950" cy="1463040"/>
        </p:xfrm>
        <a:graphic>
          <a:graphicData uri="http://schemas.openxmlformats.org/drawingml/2006/table">
            <a:tbl>
              <a:tblPr firstRow="1" bandRow="1">
                <a:tableStyleId>{5C22544A-7EE6-4342-B048-85BDC9FD1C3A}</a:tableStyleId>
              </a:tblPr>
              <a:tblGrid>
                <a:gridCol w="4679950">
                  <a:extLst>
                    <a:ext uri="{9D8B030D-6E8A-4147-A177-3AD203B41FA5}">
                      <a16:colId xmlns:a16="http://schemas.microsoft.com/office/drawing/2014/main" val="3580401190"/>
                    </a:ext>
                  </a:extLst>
                </a:gridCol>
              </a:tblGrid>
              <a:tr h="0">
                <a:tc>
                  <a:txBody>
                    <a:bodyPr/>
                    <a:lstStyle/>
                    <a:p>
                      <a:pPr latinLnBrk="1"/>
                      <a:r>
                        <a:rPr lang="en-US" altLang="ko-KR" sz="1200" b="0" dirty="0">
                          <a:solidFill>
                            <a:schemeClr val="tx1"/>
                          </a:solidFill>
                        </a:rPr>
                        <a:t>‘</a:t>
                      </a:r>
                      <a:r>
                        <a:rPr lang="ko-KR" altLang="en-US" sz="1200" b="0" dirty="0">
                          <a:solidFill>
                            <a:schemeClr val="tx1"/>
                          </a:solidFill>
                        </a:rPr>
                        <a:t>하영</a:t>
                      </a:r>
                      <a:r>
                        <a:rPr lang="en-US" altLang="ko-KR" sz="1200" b="0" dirty="0">
                          <a:solidFill>
                            <a:schemeClr val="tx1"/>
                          </a:solidFill>
                        </a:rPr>
                        <a:t>’</a:t>
                      </a:r>
                      <a:r>
                        <a:rPr lang="ko-KR" altLang="en-US" sz="1200" b="0" dirty="0">
                          <a:solidFill>
                            <a:schemeClr val="tx1"/>
                          </a:solidFill>
                        </a:rPr>
                        <a:t>을 제외한</a:t>
                      </a:r>
                      <a:r>
                        <a:rPr lang="en-US" altLang="ko-KR" sz="1200" b="0" dirty="0">
                          <a:solidFill>
                            <a:schemeClr val="tx1"/>
                          </a:solidFill>
                        </a:rPr>
                        <a:t> ‘</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의 꼬리를 모두 처치 했을 경우</a:t>
                      </a:r>
                      <a:endParaRPr lang="en-US" altLang="ko-KR"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9265982"/>
                  </a:ext>
                </a:extLst>
              </a:tr>
              <a:tr h="370840">
                <a:tc>
                  <a:txBody>
                    <a:bodyPr/>
                    <a:lstStyle/>
                    <a:p>
                      <a:pPr latinLnBrk="1"/>
                      <a:r>
                        <a:rPr lang="ko-KR" altLang="en-US" sz="1200" b="0" dirty="0">
                          <a:solidFill>
                            <a:schemeClr val="tx1"/>
                          </a:solidFill>
                        </a:rPr>
                        <a:t>수세에 몰린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는 전국에 남아 있는 꼬리를 모두 불러내려 하지만 이미 </a:t>
                      </a:r>
                      <a:r>
                        <a:rPr lang="en-US" altLang="ko-KR" sz="1200" b="0" dirty="0">
                          <a:solidFill>
                            <a:schemeClr val="tx1"/>
                          </a:solidFill>
                        </a:rPr>
                        <a:t>‘</a:t>
                      </a:r>
                      <a:r>
                        <a:rPr lang="ko-KR" altLang="en-US" sz="1200" b="0" dirty="0">
                          <a:solidFill>
                            <a:schemeClr val="tx1"/>
                          </a:solidFill>
                        </a:rPr>
                        <a:t>하영</a:t>
                      </a:r>
                      <a:r>
                        <a:rPr lang="en-US" altLang="ko-KR" sz="1200" b="0" dirty="0">
                          <a:solidFill>
                            <a:schemeClr val="tx1"/>
                          </a:solidFill>
                        </a:rPr>
                        <a:t>’</a:t>
                      </a:r>
                      <a:r>
                        <a:rPr lang="ko-KR" altLang="en-US" sz="1200" b="0" dirty="0">
                          <a:solidFill>
                            <a:schemeClr val="tx1"/>
                          </a:solidFill>
                        </a:rPr>
                        <a:t>을 제외한 꼬리들은 모두 방랑자에게 처치 당했다는 사실을 깨닫는다</a:t>
                      </a:r>
                      <a:r>
                        <a:rPr lang="en-US" altLang="ko-KR" sz="1200" b="0" dirty="0">
                          <a:solidFill>
                            <a:schemeClr val="tx1"/>
                          </a:solidFill>
                        </a:rPr>
                        <a:t>. </a:t>
                      </a:r>
                      <a:r>
                        <a:rPr lang="ko-KR" altLang="en-US" sz="1200" b="0" dirty="0">
                          <a:solidFill>
                            <a:schemeClr val="tx1"/>
                          </a:solidFill>
                        </a:rPr>
                        <a:t>결국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는 마지막 도박수로 지맥의 기운을 흡수하고 꼬리를 대신하여 거대한 구미호의 모습으로 변모한다</a:t>
                      </a:r>
                      <a:r>
                        <a:rPr lang="en-US" altLang="ko-KR" sz="1200" b="0" dirty="0">
                          <a:solidFill>
                            <a:schemeClr val="tx1"/>
                          </a:solidFill>
                        </a:rPr>
                        <a:t>.</a:t>
                      </a:r>
                    </a:p>
                    <a:p>
                      <a:pPr latinLnBrk="1"/>
                      <a:r>
                        <a:rPr lang="ko-KR" altLang="en-US" sz="1200" b="0" dirty="0">
                          <a:solidFill>
                            <a:schemeClr val="tx1"/>
                          </a:solidFill>
                        </a:rPr>
                        <a:t>방랑자는 지맥으로 이루어진 아홉 꼬리를 가진 거대한 구미호와 마지막 싸움을 시작한다</a:t>
                      </a:r>
                      <a:r>
                        <a:rPr lang="en-US" altLang="ko-KR" sz="1200" b="0"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82847511"/>
                  </a:ext>
                </a:extLst>
              </a:tr>
            </a:tbl>
          </a:graphicData>
        </a:graphic>
      </p:graphicFrame>
      <p:graphicFrame>
        <p:nvGraphicFramePr>
          <p:cNvPr id="14" name="표 4">
            <a:extLst>
              <a:ext uri="{FF2B5EF4-FFF2-40B4-BE49-F238E27FC236}">
                <a16:creationId xmlns:a16="http://schemas.microsoft.com/office/drawing/2014/main" id="{35147AFE-6956-46F5-A0B2-73DE7D89A799}"/>
              </a:ext>
            </a:extLst>
          </p:cNvPr>
          <p:cNvGraphicFramePr>
            <a:graphicFrameLocks noGrp="1"/>
          </p:cNvGraphicFramePr>
          <p:nvPr>
            <p:extLst>
              <p:ext uri="{D42A27DB-BD31-4B8C-83A1-F6EECF244321}">
                <p14:modId xmlns:p14="http://schemas.microsoft.com/office/powerpoint/2010/main" val="910127674"/>
              </p:ext>
            </p:extLst>
          </p:nvPr>
        </p:nvGraphicFramePr>
        <p:xfrm>
          <a:off x="1416046" y="3429000"/>
          <a:ext cx="9359902" cy="274320"/>
        </p:xfrm>
        <a:graphic>
          <a:graphicData uri="http://schemas.openxmlformats.org/drawingml/2006/table">
            <a:tbl>
              <a:tblPr firstRow="1" bandRow="1">
                <a:tableStyleId>{5C22544A-7EE6-4342-B048-85BDC9FD1C3A}</a:tableStyleId>
              </a:tblPr>
              <a:tblGrid>
                <a:gridCol w="9359902">
                  <a:extLst>
                    <a:ext uri="{9D8B030D-6E8A-4147-A177-3AD203B41FA5}">
                      <a16:colId xmlns:a16="http://schemas.microsoft.com/office/drawing/2014/main" val="3580401190"/>
                    </a:ext>
                  </a:extLst>
                </a:gridCol>
              </a:tblGrid>
              <a:tr h="0">
                <a:tc>
                  <a:txBody>
                    <a:bodyPr/>
                    <a:lstStyle/>
                    <a:p>
                      <a:pPr latinLnBrk="1"/>
                      <a:r>
                        <a:rPr lang="ko-KR" altLang="en-US" sz="1200" b="0" dirty="0">
                          <a:solidFill>
                            <a:schemeClr val="tx1"/>
                          </a:solidFill>
                        </a:rPr>
                        <a:t>치열한 싸움은 방랑자의 승리로 막을 내렸고 </a:t>
                      </a:r>
                      <a:r>
                        <a:rPr lang="en-US" altLang="ko-KR" sz="1200" b="0" dirty="0">
                          <a:solidFill>
                            <a:schemeClr val="tx1"/>
                          </a:solidFill>
                        </a:rPr>
                        <a:t>‘</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는 연기가 되어 소멸한다</a:t>
                      </a:r>
                      <a:r>
                        <a:rPr lang="en-US" altLang="ko-KR" sz="1200" b="0" dirty="0">
                          <a:solidFill>
                            <a:schemeClr val="tx1"/>
                          </a:solidFill>
                        </a:rPr>
                        <a:t>. ‘</a:t>
                      </a:r>
                      <a:r>
                        <a:rPr lang="ko-KR" altLang="en-US" sz="1200" b="0" dirty="0">
                          <a:solidFill>
                            <a:schemeClr val="tx1"/>
                          </a:solidFill>
                        </a:rPr>
                        <a:t>달기</a:t>
                      </a:r>
                      <a:r>
                        <a:rPr lang="en-US" altLang="ko-KR" sz="1200" b="0" dirty="0">
                          <a:solidFill>
                            <a:schemeClr val="tx1"/>
                          </a:solidFill>
                        </a:rPr>
                        <a:t>’</a:t>
                      </a:r>
                      <a:r>
                        <a:rPr lang="ko-KR" altLang="en-US" sz="1200" b="0" dirty="0">
                          <a:solidFill>
                            <a:schemeClr val="tx1"/>
                          </a:solidFill>
                        </a:rPr>
                        <a:t>가 소멸하자 지맥은 폭주하기 시작한다</a:t>
                      </a:r>
                      <a:r>
                        <a:rPr lang="en-US" altLang="ko-KR" sz="1200" b="0" dirty="0">
                          <a:solidFill>
                            <a:schemeClr val="tx1"/>
                          </a:solidFill>
                        </a:rPr>
                        <a:t>.</a:t>
                      </a:r>
                      <a:r>
                        <a:rPr lang="ko-KR" altLang="en-US" sz="1200" b="0" dirty="0">
                          <a:solidFill>
                            <a:schemeClr val="tx1"/>
                          </a:solidFill>
                        </a:rPr>
                        <a:t> </a:t>
                      </a:r>
                      <a:endParaRPr lang="en-US" altLang="ko-KR"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82847511"/>
                  </a:ext>
                </a:extLst>
              </a:tr>
            </a:tbl>
          </a:graphicData>
        </a:graphic>
      </p:graphicFrame>
      <p:graphicFrame>
        <p:nvGraphicFramePr>
          <p:cNvPr id="15" name="표 4">
            <a:extLst>
              <a:ext uri="{FF2B5EF4-FFF2-40B4-BE49-F238E27FC236}">
                <a16:creationId xmlns:a16="http://schemas.microsoft.com/office/drawing/2014/main" id="{BA555E1F-7EC2-411E-AFAC-488C2080F96F}"/>
              </a:ext>
            </a:extLst>
          </p:cNvPr>
          <p:cNvGraphicFramePr>
            <a:graphicFrameLocks noGrp="1"/>
          </p:cNvGraphicFramePr>
          <p:nvPr>
            <p:extLst>
              <p:ext uri="{D42A27DB-BD31-4B8C-83A1-F6EECF244321}">
                <p14:modId xmlns:p14="http://schemas.microsoft.com/office/powerpoint/2010/main" val="1052807636"/>
              </p:ext>
            </p:extLst>
          </p:nvPr>
        </p:nvGraphicFramePr>
        <p:xfrm>
          <a:off x="1416046" y="4110500"/>
          <a:ext cx="2339975" cy="914400"/>
        </p:xfrm>
        <a:graphic>
          <a:graphicData uri="http://schemas.openxmlformats.org/drawingml/2006/table">
            <a:tbl>
              <a:tblPr firstRow="1" bandRow="1">
                <a:tableStyleId>{5C22544A-7EE6-4342-B048-85BDC9FD1C3A}</a:tableStyleId>
              </a:tblPr>
              <a:tblGrid>
                <a:gridCol w="2339975">
                  <a:extLst>
                    <a:ext uri="{9D8B030D-6E8A-4147-A177-3AD203B41FA5}">
                      <a16:colId xmlns:a16="http://schemas.microsoft.com/office/drawing/2014/main" val="3580401190"/>
                    </a:ext>
                  </a:extLst>
                </a:gridCol>
              </a:tblGrid>
              <a:tr h="342900">
                <a:tc>
                  <a:txBody>
                    <a:bodyPr/>
                    <a:lstStyle/>
                    <a:p>
                      <a:pPr latinLnBrk="1"/>
                      <a:r>
                        <a:rPr lang="ko-KR" altLang="en-US" sz="1200" b="0" dirty="0">
                          <a:solidFill>
                            <a:schemeClr val="tx1"/>
                          </a:solidFill>
                        </a:rPr>
                        <a:t>동료가 없음</a:t>
                      </a:r>
                      <a:endParaRPr lang="en-US" altLang="ko-KR"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9265982"/>
                  </a:ext>
                </a:extLst>
              </a:tr>
              <a:tr h="571500">
                <a:tc>
                  <a:txBody>
                    <a:bodyPr/>
                    <a:lstStyle/>
                    <a:p>
                      <a:pPr latinLnBrk="1"/>
                      <a:r>
                        <a:rPr lang="ko-KR" altLang="en-US" sz="1200" b="0" dirty="0">
                          <a:solidFill>
                            <a:schemeClr val="tx1"/>
                          </a:solidFill>
                        </a:rPr>
                        <a:t>방랑자는 지맥을 봉인하기 위해 자신의 몸을 제물로 받친다</a:t>
                      </a:r>
                      <a:r>
                        <a:rPr lang="en-US" altLang="ko-KR" sz="1200" b="0" dirty="0">
                          <a:solidFill>
                            <a:schemeClr val="tx1"/>
                          </a:solidFill>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82847511"/>
                  </a:ext>
                </a:extLst>
              </a:tr>
            </a:tbl>
          </a:graphicData>
        </a:graphic>
      </p:graphicFrame>
      <p:graphicFrame>
        <p:nvGraphicFramePr>
          <p:cNvPr id="16" name="표 4">
            <a:extLst>
              <a:ext uri="{FF2B5EF4-FFF2-40B4-BE49-F238E27FC236}">
                <a16:creationId xmlns:a16="http://schemas.microsoft.com/office/drawing/2014/main" id="{07C10888-E9B5-4A0C-B045-68FEFF1B9D22}"/>
              </a:ext>
            </a:extLst>
          </p:cNvPr>
          <p:cNvGraphicFramePr>
            <a:graphicFrameLocks noGrp="1"/>
          </p:cNvGraphicFramePr>
          <p:nvPr>
            <p:extLst>
              <p:ext uri="{D42A27DB-BD31-4B8C-83A1-F6EECF244321}">
                <p14:modId xmlns:p14="http://schemas.microsoft.com/office/powerpoint/2010/main" val="1986499533"/>
              </p:ext>
            </p:extLst>
          </p:nvPr>
        </p:nvGraphicFramePr>
        <p:xfrm>
          <a:off x="3756022" y="4110500"/>
          <a:ext cx="2339974" cy="914400"/>
        </p:xfrm>
        <a:graphic>
          <a:graphicData uri="http://schemas.openxmlformats.org/drawingml/2006/table">
            <a:tbl>
              <a:tblPr firstRow="1" bandRow="1">
                <a:tableStyleId>{5C22544A-7EE6-4342-B048-85BDC9FD1C3A}</a:tableStyleId>
              </a:tblPr>
              <a:tblGrid>
                <a:gridCol w="2339974">
                  <a:extLst>
                    <a:ext uri="{9D8B030D-6E8A-4147-A177-3AD203B41FA5}">
                      <a16:colId xmlns:a16="http://schemas.microsoft.com/office/drawing/2014/main" val="3580401190"/>
                    </a:ext>
                  </a:extLst>
                </a:gridCol>
              </a:tblGrid>
              <a:tr h="0">
                <a:tc>
                  <a:txBody>
                    <a:bodyPr/>
                    <a:lstStyle/>
                    <a:p>
                      <a:pPr latinLnBrk="1"/>
                      <a:r>
                        <a:rPr lang="ko-KR" altLang="en-US" sz="1200" b="0" dirty="0">
                          <a:solidFill>
                            <a:schemeClr val="tx1"/>
                          </a:solidFill>
                        </a:rPr>
                        <a:t>동료가 있음</a:t>
                      </a:r>
                      <a:endParaRPr lang="en-US" altLang="ko-KR"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9265982"/>
                  </a:ext>
                </a:extLst>
              </a:tr>
              <a:tr h="0">
                <a:tc>
                  <a:txBody>
                    <a:bodyPr/>
                    <a:lstStyle/>
                    <a:p>
                      <a:pPr latinLnBrk="1"/>
                      <a:r>
                        <a:rPr lang="ko-KR" altLang="en-US" sz="1200" b="0" dirty="0">
                          <a:solidFill>
                            <a:schemeClr val="tx1"/>
                          </a:solidFill>
                        </a:rPr>
                        <a:t>방랑자는 동료에게 마지막 말을 남기고 지맥을 봉인하기 위해 자신의 몸을 제물로 받친다</a:t>
                      </a:r>
                      <a:r>
                        <a:rPr lang="en-US" altLang="ko-KR" sz="1200" b="0" dirty="0">
                          <a:solidFill>
                            <a:schemeClr val="tx1"/>
                          </a:solidFill>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82847511"/>
                  </a:ext>
                </a:extLst>
              </a:tr>
            </a:tbl>
          </a:graphicData>
        </a:graphic>
      </p:graphicFrame>
      <p:graphicFrame>
        <p:nvGraphicFramePr>
          <p:cNvPr id="17" name="표 4">
            <a:extLst>
              <a:ext uri="{FF2B5EF4-FFF2-40B4-BE49-F238E27FC236}">
                <a16:creationId xmlns:a16="http://schemas.microsoft.com/office/drawing/2014/main" id="{C5D334AB-1624-4772-B27F-5F3CECDD5051}"/>
              </a:ext>
            </a:extLst>
          </p:cNvPr>
          <p:cNvGraphicFramePr>
            <a:graphicFrameLocks noGrp="1"/>
          </p:cNvGraphicFramePr>
          <p:nvPr>
            <p:extLst>
              <p:ext uri="{D42A27DB-BD31-4B8C-83A1-F6EECF244321}">
                <p14:modId xmlns:p14="http://schemas.microsoft.com/office/powerpoint/2010/main" val="2373623100"/>
              </p:ext>
            </p:extLst>
          </p:nvPr>
        </p:nvGraphicFramePr>
        <p:xfrm>
          <a:off x="1416046" y="3769750"/>
          <a:ext cx="4679950" cy="274320"/>
        </p:xfrm>
        <a:graphic>
          <a:graphicData uri="http://schemas.openxmlformats.org/drawingml/2006/table">
            <a:tbl>
              <a:tblPr firstRow="1" bandRow="1">
                <a:tableStyleId>{5C22544A-7EE6-4342-B048-85BDC9FD1C3A}</a:tableStyleId>
              </a:tblPr>
              <a:tblGrid>
                <a:gridCol w="4679950">
                  <a:extLst>
                    <a:ext uri="{9D8B030D-6E8A-4147-A177-3AD203B41FA5}">
                      <a16:colId xmlns:a16="http://schemas.microsoft.com/office/drawing/2014/main" val="3580401190"/>
                    </a:ext>
                  </a:extLst>
                </a:gridCol>
              </a:tblGrid>
              <a:tr h="0">
                <a:tc>
                  <a:txBody>
                    <a:bodyPr/>
                    <a:lstStyle/>
                    <a:p>
                      <a:pPr latinLnBrk="1"/>
                      <a:r>
                        <a:rPr lang="ko-KR" altLang="en-US" sz="1200" b="0" dirty="0">
                          <a:solidFill>
                            <a:schemeClr val="tx1"/>
                          </a:solidFill>
                        </a:rPr>
                        <a:t>플레이어가 일정 </a:t>
                      </a:r>
                      <a:r>
                        <a:rPr lang="en-US" altLang="ko-KR" sz="1200" b="0" dirty="0">
                          <a:solidFill>
                            <a:schemeClr val="tx1"/>
                          </a:solidFill>
                        </a:rPr>
                        <a:t>‘</a:t>
                      </a:r>
                      <a:r>
                        <a:rPr lang="ko-KR" altLang="en-US" sz="1200" b="0" dirty="0">
                          <a:solidFill>
                            <a:schemeClr val="tx1"/>
                          </a:solidFill>
                        </a:rPr>
                        <a:t>경지</a:t>
                      </a:r>
                      <a:r>
                        <a:rPr lang="en-US" altLang="ko-KR" sz="1200" b="0" dirty="0">
                          <a:solidFill>
                            <a:schemeClr val="tx1"/>
                          </a:solidFill>
                        </a:rPr>
                        <a:t>’</a:t>
                      </a:r>
                      <a:r>
                        <a:rPr lang="ko-KR" altLang="en-US" sz="1200" b="0" dirty="0">
                          <a:solidFill>
                            <a:schemeClr val="tx1"/>
                          </a:solidFill>
                        </a:rPr>
                        <a:t>에 도달하지 못 했을 경우</a:t>
                      </a:r>
                      <a:endParaRPr lang="en-US" altLang="ko-KR" sz="12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9265982"/>
                  </a:ext>
                </a:extLst>
              </a:tr>
            </a:tbl>
          </a:graphicData>
        </a:graphic>
      </p:graphicFrame>
    </p:spTree>
    <p:extLst>
      <p:ext uri="{BB962C8B-B14F-4D97-AF65-F5344CB8AC3E}">
        <p14:creationId xmlns:p14="http://schemas.microsoft.com/office/powerpoint/2010/main" val="581764069"/>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439</TotalTime>
  <Words>2748</Words>
  <Application>Microsoft Office PowerPoint</Application>
  <PresentationFormat>와이드스크린</PresentationFormat>
  <Paragraphs>259</Paragraphs>
  <Slides>15</Slides>
  <Notes>1</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15</vt:i4>
      </vt:variant>
    </vt:vector>
  </HeadingPairs>
  <TitlesOfParts>
    <vt:vector size="18" baseType="lpstr">
      <vt:lpstr>맑은 고딕</vt:lpstr>
      <vt:lpstr>Arial</vt:lpstr>
      <vt:lpstr>Office 테마</vt:lpstr>
      <vt:lpstr>퀘스트 기획서</vt:lpstr>
      <vt:lpstr>목차</vt:lpstr>
      <vt:lpstr>PowerPoint 프레젠테이션</vt:lpstr>
      <vt:lpstr>시놉시스</vt:lpstr>
      <vt:lpstr>서론</vt:lpstr>
      <vt:lpstr>본론</vt:lpstr>
      <vt:lpstr>챕터 – 뒤틀린 산신과 창귀</vt:lpstr>
      <vt:lpstr>챕터 – 검 붉은 원령</vt:lpstr>
      <vt:lpstr>결론</vt:lpstr>
      <vt:lpstr>결론</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메인 스토리 기획서</dc:title>
  <dc:creator>User</dc:creator>
  <cp:lastModifiedBy>User</cp:lastModifiedBy>
  <cp:revision>144</cp:revision>
  <dcterms:created xsi:type="dcterms:W3CDTF">2023-12-06T09:10:16Z</dcterms:created>
  <dcterms:modified xsi:type="dcterms:W3CDTF">2023-12-08T10:48:42Z</dcterms:modified>
</cp:coreProperties>
</file>