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0"/>
  </p:notesMasterIdLst>
  <p:handoutMasterIdLst>
    <p:handoutMasterId r:id="rId11"/>
  </p:handoutMasterIdLst>
  <p:sldIdLst>
    <p:sldId id="384" r:id="rId2"/>
    <p:sldId id="387" r:id="rId3"/>
    <p:sldId id="390" r:id="rId4"/>
    <p:sldId id="391" r:id="rId5"/>
    <p:sldId id="392" r:id="rId6"/>
    <p:sldId id="389" r:id="rId7"/>
    <p:sldId id="388" r:id="rId8"/>
    <p:sldId id="3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48235"/>
    <a:srgbClr val="A6A6A6"/>
    <a:srgbClr val="FF8585"/>
    <a:srgbClr val="7F7F7F"/>
    <a:srgbClr val="2F5597"/>
    <a:srgbClr val="C55A11"/>
    <a:srgbClr val="F8CBAD"/>
    <a:srgbClr val="BDD7EE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480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1D7D-0870-BC50-BF47-C30EE2508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ECC5A9-2DB1-46F3-61C7-20BAE7CFC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7CEACD-AB06-EFCB-CC21-39F1518A7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21352-3600-3095-1D68-04220200C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152B2-348B-4FB0-AFF3-F278631B20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시스템 개요 및 알고리즘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820DFF-DCA3-48F3-B902-582229BD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914"/>
              </p:ext>
            </p:extLst>
          </p:nvPr>
        </p:nvGraphicFramePr>
        <p:xfrm>
          <a:off x="1795303" y="1268413"/>
          <a:ext cx="86013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39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화면에 표기될 카드의 조건을 설정하는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어떠한 조건을 가진 카드를 찾을 때 원하는 조건을 설정하여 원하는 카드를 정확하게 찾을 수 있게 기획되었다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93044C-342B-43B8-BF9F-91038D38D265}"/>
              </a:ext>
            </a:extLst>
          </p:cNvPr>
          <p:cNvGrpSpPr>
            <a:grpSpLocks noChangeAspect="1"/>
          </p:cNvGrpSpPr>
          <p:nvPr/>
        </p:nvGrpSpPr>
        <p:grpSpPr>
          <a:xfrm>
            <a:off x="1476427" y="3061006"/>
            <a:ext cx="4303745" cy="2351042"/>
            <a:chOff x="695324" y="2515047"/>
            <a:chExt cx="4876800" cy="26640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6BEC9B-C4A4-4DFE-B813-2CC9FE63E16D}"/>
                </a:ext>
              </a:extLst>
            </p:cNvPr>
            <p:cNvSpPr txBox="1"/>
            <p:nvPr/>
          </p:nvSpPr>
          <p:spPr>
            <a:xfrm>
              <a:off x="695325" y="4847871"/>
              <a:ext cx="4876799" cy="331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카드 필터 설정 버튼 클릭</a:t>
              </a:r>
              <a:endParaRPr lang="en-US" altLang="ko-KR" sz="1400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111943E-F6FF-44E7-A80D-202BE872E6F3}"/>
                </a:ext>
              </a:extLst>
            </p:cNvPr>
            <p:cNvGrpSpPr/>
            <p:nvPr/>
          </p:nvGrpSpPr>
          <p:grpSpPr>
            <a:xfrm>
              <a:off x="695324" y="2515047"/>
              <a:ext cx="4876800" cy="2348089"/>
              <a:chOff x="731909" y="2718247"/>
              <a:chExt cx="4876800" cy="234808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A38A9CA-A221-455E-B039-E77AD7B7A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/>
            </p:blipFill>
            <p:spPr>
              <a:xfrm>
                <a:off x="731909" y="2718247"/>
                <a:ext cx="4876800" cy="234808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A1D3F8-60CD-4535-B7B0-96322589CEC6}"/>
                  </a:ext>
                </a:extLst>
              </p:cNvPr>
              <p:cNvSpPr/>
              <p:nvPr/>
            </p:nvSpPr>
            <p:spPr>
              <a:xfrm>
                <a:off x="2720516" y="2798106"/>
                <a:ext cx="330200" cy="22489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7EF4944-9147-4ED6-9BB5-49F6B42A5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4541" y="2905474"/>
                <a:ext cx="243516" cy="307777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9F1636-FAF6-4637-A3D6-17D48448C6E4}"/>
              </a:ext>
            </a:extLst>
          </p:cNvPr>
          <p:cNvGrpSpPr>
            <a:grpSpLocks noChangeAspect="1"/>
          </p:cNvGrpSpPr>
          <p:nvPr/>
        </p:nvGrpSpPr>
        <p:grpSpPr>
          <a:xfrm>
            <a:off x="6539147" y="3061005"/>
            <a:ext cx="4308822" cy="2330314"/>
            <a:chOff x="6614123" y="2515047"/>
            <a:chExt cx="4882552" cy="264060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2AFFD8F-632E-4881-BEF0-15B619AF2572}"/>
                </a:ext>
              </a:extLst>
            </p:cNvPr>
            <p:cNvGrpSpPr/>
            <p:nvPr/>
          </p:nvGrpSpPr>
          <p:grpSpPr>
            <a:xfrm>
              <a:off x="6614123" y="2515047"/>
              <a:ext cx="4882552" cy="2361227"/>
              <a:chOff x="6090249" y="3892290"/>
              <a:chExt cx="4882552" cy="236122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DBEA602-D581-40AF-BE46-BF326DF3E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1" y="3892292"/>
                <a:ext cx="4876800" cy="236122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B4ED43-423D-4E6F-8F41-6B97DA13E5DF}"/>
                  </a:ext>
                </a:extLst>
              </p:cNvPr>
              <p:cNvSpPr/>
              <p:nvPr/>
            </p:nvSpPr>
            <p:spPr>
              <a:xfrm>
                <a:off x="6090249" y="3892290"/>
                <a:ext cx="1927683" cy="234808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7E7134-B5DE-4933-8ED1-CDBCCF7CD741}"/>
                </a:ext>
              </a:extLst>
            </p:cNvPr>
            <p:cNvSpPr txBox="1"/>
            <p:nvPr/>
          </p:nvSpPr>
          <p:spPr>
            <a:xfrm>
              <a:off x="6614123" y="4847871"/>
              <a:ext cx="4876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카드 필터 설정창 팝업</a:t>
              </a:r>
              <a:endParaRPr lang="en-US" altLang="ko-KR" sz="14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47C9763-88A2-4679-942D-804E5A8BE036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4716143" y="2274088"/>
            <a:ext cx="599248" cy="3046760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DE43E5-96C3-4149-B813-863B39FC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55693"/>
              </p:ext>
            </p:extLst>
          </p:nvPr>
        </p:nvGraphicFramePr>
        <p:xfrm>
          <a:off x="695325" y="2228849"/>
          <a:ext cx="767270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705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설정창 공통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 설정 버튼을 클릭하는 것으로 필터 설정창을 팝업한다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35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모든 항목이 비활성화 및 공백 상태인 것을 기본 초기 상태라고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327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 설정창에는 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키워드 같은 항목이 존재한다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2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아래에는 해당 항목에 소속된 세부 항목이 존재한다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857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상위 항목 비활성화 될 경우 하위 세부 항목은 모두 비활성화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61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각각의 항목은 좌측에 체크 박스를 클릭하는 것으로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036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항목 우측에 콤보 버튼을 누르는 것으로 세부 항목을 숨길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8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세부 항목이 숨겨진 상태에서도 항목의 설정은 유지된다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7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설정 초기화 버튼을 클릭하는 것으로 현재 선택된 설정을 모두 초기 상태로 되돌린다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391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버튼을 클릭하는 것으로 현재 설정된 설정창의 설정을 필터에 적용하고 필터 설정창을 닫는다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345421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설정창 공통 규칙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6522B6-0326-4693-8AD0-C771ECDE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0" y="1898055"/>
            <a:ext cx="3013075" cy="37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DE43E5-96C3-4149-B813-863B39FC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57393"/>
              </p:ext>
            </p:extLst>
          </p:nvPr>
        </p:nvGraphicFramePr>
        <p:xfrm>
          <a:off x="695325" y="1268413"/>
          <a:ext cx="752983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30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설정창 카드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등급 항목 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종류와 등급의 세부 항목은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활성화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세부 항목이 활성화 상태일 때 다른 항목을 활성화 하면 이전에 활성화한 항목을 비활성화한다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221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설정창 항목 규칙</a:t>
            </a: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BFB77F-F9A5-4798-BCB0-E6A14C22B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39960"/>
              </p:ext>
            </p:extLst>
          </p:nvPr>
        </p:nvGraphicFramePr>
        <p:xfrm>
          <a:off x="695325" y="2503170"/>
          <a:ext cx="611695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955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설정창 카드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종족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소속 항목 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종족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소속 세부 항목은 각각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비활성화가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세부 항목의 검색 창에 텍스트가 입력되면 해당 텍스트를 종족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소속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검색된 데이터를 검색 창 아래에 미리보기 결과를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미리보기 결과를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데이터를 검색 창에 입력한다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34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미리보기 결과를 선택하여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데이터가 검색 창에 입력되면 미리보기 결과를 닫는다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3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세부 항목이 비활성화 될 경우 각 검색 창에 입력된 텍스트를 지운다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6163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B5DCE93-BDF2-4D6C-81DF-F74829FC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17011"/>
              </p:ext>
            </p:extLst>
          </p:nvPr>
        </p:nvGraphicFramePr>
        <p:xfrm>
          <a:off x="695325" y="4835208"/>
          <a:ext cx="589788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880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설정창 기물 능력치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스킬 사거리 항목 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 능력치의 세부 항목은 각각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비활성화가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세부 항목은 최소 범위와 최대 범위를 가진다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최소 범위와 최대 범위를 클릭하는 것으로 숫자를 입력할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(0~24)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세부 항목이 비활성화될 경우 각 세부 항목의 최소 범위와 최대 범위를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725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0A2AF5E-9610-4DC2-B7C9-9EDFA676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" b="59249"/>
          <a:stretch/>
        </p:blipFill>
        <p:spPr>
          <a:xfrm>
            <a:off x="8483600" y="1268413"/>
            <a:ext cx="3013075" cy="148467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E51875-D898-4C98-809F-E977A9CCA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03" b="35035"/>
          <a:stretch/>
        </p:blipFill>
        <p:spPr>
          <a:xfrm>
            <a:off x="8483600" y="3374165"/>
            <a:ext cx="3013075" cy="94826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A35F9-7791-47D0-90C3-EC51E4165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79" b="117"/>
          <a:stretch/>
        </p:blipFill>
        <p:spPr>
          <a:xfrm>
            <a:off x="8483600" y="4916488"/>
            <a:ext cx="3013075" cy="13208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09D72A2-3F94-4489-9EC3-45F1F51B504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341090" y="1420812"/>
            <a:ext cx="4142510" cy="589936"/>
          </a:xfrm>
          <a:prstGeom prst="bentConnector3">
            <a:avLst>
              <a:gd name="adj1" fmla="val 2731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DC3931D-A5A4-4EB5-94B3-E26344C15D9D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4341090" y="2656171"/>
            <a:ext cx="4142510" cy="1192129"/>
          </a:xfrm>
          <a:prstGeom prst="bentConnector3">
            <a:avLst>
              <a:gd name="adj1" fmla="val 37068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5A6DDAD-03BA-4585-926D-6D0AFF5584A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126182" y="4995070"/>
            <a:ext cx="3357418" cy="581819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설정창 고유 키워드 규칙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FB0EA-9DB3-4A69-AB38-152D8ECC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64" y="2422274"/>
            <a:ext cx="2350974" cy="2894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CC2BF8-55D6-4D20-AFB8-657B2F79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70" y="4720391"/>
            <a:ext cx="829128" cy="975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0B80FA-53E3-4A2E-8485-03B757A8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54" y="4746534"/>
            <a:ext cx="823031" cy="158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4AC495-5EDB-40DC-A494-544A3B81A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53" y="5225565"/>
            <a:ext cx="823031" cy="2255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461C3F-B6C1-4FF7-A10D-B72C831C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040" y="5829917"/>
            <a:ext cx="823031" cy="2255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5A317B-DB2D-4395-8890-77593508E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035" y="5152106"/>
            <a:ext cx="82303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설정창 고유 키워드 항목 </a:t>
            </a:r>
            <a:r>
              <a:rPr lang="en-US" altLang="ko-KR" sz="2400" dirty="0"/>
              <a:t>UI </a:t>
            </a:r>
            <a:r>
              <a:rPr lang="ko-KR" altLang="en-US" sz="2400" dirty="0"/>
              <a:t>설명</a:t>
            </a: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8BAE82-4A99-432D-82DE-FD46D3567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13"/>
          <a:stretch/>
        </p:blipFill>
        <p:spPr>
          <a:xfrm>
            <a:off x="8436646" y="1268411"/>
            <a:ext cx="3089609" cy="16247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DA00D7A-E65B-42D8-AD17-09E535D6D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14"/>
          <a:stretch/>
        </p:blipFill>
        <p:spPr>
          <a:xfrm>
            <a:off x="695325" y="1268412"/>
            <a:ext cx="3089607" cy="16247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07A8DB-6C71-438E-8208-604A7B2635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214"/>
          <a:stretch/>
        </p:blipFill>
        <p:spPr>
          <a:xfrm>
            <a:off x="695326" y="3759140"/>
            <a:ext cx="3089607" cy="1624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21FD8E-C81C-4CA7-A3EC-428E093D74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214"/>
          <a:stretch/>
        </p:blipFill>
        <p:spPr>
          <a:xfrm>
            <a:off x="4564870" y="3753086"/>
            <a:ext cx="3089609" cy="1624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AAE7-828D-46D1-9B3C-E06A9AFFCA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214"/>
          <a:stretch/>
        </p:blipFill>
        <p:spPr>
          <a:xfrm>
            <a:off x="4564870" y="1275174"/>
            <a:ext cx="3089609" cy="16247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FE85BF-FECE-4C56-A7A4-17D9F51C6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739" y="1881355"/>
            <a:ext cx="215445" cy="272299"/>
          </a:xfrm>
          <a:prstGeom prst="rect">
            <a:avLst/>
          </a:prstGeom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9BE8835-9F57-4DDA-9FA4-461DD2D7D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239" y="4325176"/>
            <a:ext cx="45835" cy="122921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47E619C-9CD7-4DB1-9136-B14047D716AF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H="1">
            <a:off x="2789411" y="2017505"/>
            <a:ext cx="426773" cy="2357662"/>
          </a:xfrm>
          <a:prstGeom prst="bentConnector5">
            <a:avLst>
              <a:gd name="adj1" fmla="val -53700"/>
              <a:gd name="adj2" fmla="val 51341"/>
              <a:gd name="adj3" fmla="val 1537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0A2721-7CF9-4C50-AE23-6C0E3E0831FF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 rot="16200000" flipH="1">
            <a:off x="4804121" y="2786349"/>
            <a:ext cx="303493" cy="362698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A89D38-19E0-4095-9B0D-E440986A1492}"/>
              </a:ext>
            </a:extLst>
          </p:cNvPr>
          <p:cNvSpPr/>
          <p:nvPr/>
        </p:nvSpPr>
        <p:spPr>
          <a:xfrm>
            <a:off x="2789411" y="4302239"/>
            <a:ext cx="705929" cy="14585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A55304-F952-4DB0-BDD8-1B873D373D15}"/>
              </a:ext>
            </a:extLst>
          </p:cNvPr>
          <p:cNvSpPr/>
          <p:nvPr/>
        </p:nvSpPr>
        <p:spPr>
          <a:xfrm>
            <a:off x="6769361" y="4422015"/>
            <a:ext cx="605041" cy="6591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DC980A-4DD0-4E08-ABC5-1B621FB4770D}"/>
              </a:ext>
            </a:extLst>
          </p:cNvPr>
          <p:cNvSpPr/>
          <p:nvPr/>
        </p:nvSpPr>
        <p:spPr>
          <a:xfrm>
            <a:off x="6769361" y="4565454"/>
            <a:ext cx="605041" cy="1295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5E2B80-EF4B-4952-811B-64CAECA38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994" y="4630203"/>
            <a:ext cx="215445" cy="272299"/>
          </a:xfrm>
          <a:prstGeom prst="rect">
            <a:avLst/>
          </a:prstGeom>
          <a:ln>
            <a:noFill/>
          </a:ln>
        </p:spPr>
      </p:pic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10AF2F1-F269-4BBD-B7DD-3CF805A55CD6}"/>
              </a:ext>
            </a:extLst>
          </p:cNvPr>
          <p:cNvCxnSpPr>
            <a:cxnSpLocks/>
            <a:stCxn id="16" idx="3"/>
            <a:endCxn id="59" idx="3"/>
          </p:cNvCxnSpPr>
          <p:nvPr/>
        </p:nvCxnSpPr>
        <p:spPr>
          <a:xfrm flipH="1" flipV="1">
            <a:off x="7371220" y="2031944"/>
            <a:ext cx="143220" cy="2734409"/>
          </a:xfrm>
          <a:prstGeom prst="bentConnector3">
            <a:avLst>
              <a:gd name="adj1" fmla="val -16001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6A9C37-5E1B-4E02-B25B-E06E924673C4}"/>
              </a:ext>
            </a:extLst>
          </p:cNvPr>
          <p:cNvSpPr/>
          <p:nvPr/>
        </p:nvSpPr>
        <p:spPr>
          <a:xfrm>
            <a:off x="6720819" y="1966294"/>
            <a:ext cx="650401" cy="1313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D6A6D7-3B26-4616-922B-3FEAE8CC1000}"/>
              </a:ext>
            </a:extLst>
          </p:cNvPr>
          <p:cNvSpPr txBox="1"/>
          <p:nvPr/>
        </p:nvSpPr>
        <p:spPr>
          <a:xfrm>
            <a:off x="700861" y="2892428"/>
            <a:ext cx="3084071" cy="29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키워드 추가 버튼 클릭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B67EB4-55EA-4E51-9FCD-ED76A08AA3D8}"/>
              </a:ext>
            </a:extLst>
          </p:cNvPr>
          <p:cNvSpPr txBox="1"/>
          <p:nvPr/>
        </p:nvSpPr>
        <p:spPr>
          <a:xfrm>
            <a:off x="700861" y="5383872"/>
            <a:ext cx="3084071" cy="47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키워드 추가 버튼 →</a:t>
            </a:r>
            <a:endParaRPr lang="en-US" altLang="ko-KR" sz="1000" dirty="0"/>
          </a:p>
          <a:p>
            <a:pPr algn="ctr"/>
            <a:r>
              <a:rPr lang="ko-KR" altLang="en-US" sz="1000" dirty="0"/>
              <a:t>검색 창으로 변화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D98410-FE78-49A3-8F98-CF492C460B2D}"/>
              </a:ext>
            </a:extLst>
          </p:cNvPr>
          <p:cNvSpPr txBox="1"/>
          <p:nvPr/>
        </p:nvSpPr>
        <p:spPr>
          <a:xfrm>
            <a:off x="4570408" y="2892428"/>
            <a:ext cx="30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미리 보기 결과 선택</a:t>
            </a:r>
            <a:r>
              <a:rPr lang="en-US" altLang="ko-KR" sz="1000" dirty="0"/>
              <a:t>(</a:t>
            </a:r>
            <a:r>
              <a:rPr lang="ko-KR" altLang="en-US" sz="1000" dirty="0"/>
              <a:t>클릭</a:t>
            </a:r>
            <a:r>
              <a:rPr lang="en-US" altLang="ko-KR" sz="1000" dirty="0"/>
              <a:t>) </a:t>
            </a:r>
            <a:r>
              <a:rPr lang="ko-KR" altLang="en-US" sz="1000" dirty="0"/>
              <a:t>→</a:t>
            </a:r>
            <a:endParaRPr lang="en-US" altLang="ko-KR" sz="1000" dirty="0"/>
          </a:p>
          <a:p>
            <a:pPr algn="ctr"/>
            <a:r>
              <a:rPr lang="ko-KR" altLang="en-US" sz="1000" dirty="0"/>
              <a:t> 선택한 결과를 고유 키워드 창으로 생성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E9F93F-8CA2-4D0E-A915-DCECABF904F3}"/>
              </a:ext>
            </a:extLst>
          </p:cNvPr>
          <p:cNvSpPr txBox="1"/>
          <p:nvPr/>
        </p:nvSpPr>
        <p:spPr>
          <a:xfrm>
            <a:off x="4570408" y="5383872"/>
            <a:ext cx="3084071" cy="47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검색 창에 텍스트 입력 →</a:t>
            </a:r>
            <a:endParaRPr lang="en-US" altLang="ko-KR" sz="1000" dirty="0"/>
          </a:p>
          <a:p>
            <a:pPr algn="ctr"/>
            <a:r>
              <a:rPr lang="ko-KR" altLang="en-US" sz="1000" dirty="0"/>
              <a:t>검색 결과 미리 보기 출력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C1D7F-2223-4C37-8DFC-2D5C89A12C5E}"/>
              </a:ext>
            </a:extLst>
          </p:cNvPr>
          <p:cNvSpPr txBox="1"/>
          <p:nvPr/>
        </p:nvSpPr>
        <p:spPr>
          <a:xfrm>
            <a:off x="8436646" y="2892428"/>
            <a:ext cx="30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고유 키워드 창 </a:t>
            </a:r>
            <a:r>
              <a:rPr lang="en-US" altLang="ko-KR" sz="1000" dirty="0"/>
              <a:t>6</a:t>
            </a:r>
            <a:r>
              <a:rPr lang="ko-KR" altLang="en-US" sz="1000" dirty="0"/>
              <a:t>개 이상→</a:t>
            </a:r>
            <a:endParaRPr lang="en-US" altLang="ko-KR" sz="1000" dirty="0"/>
          </a:p>
          <a:p>
            <a:pPr algn="ctr"/>
            <a:r>
              <a:rPr lang="ko-KR" altLang="en-US" sz="1000" dirty="0"/>
              <a:t>키워드 추가 버튼 추가 불가 상태로 변환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AFB3CB-0093-42EC-9270-6643B7854BE0}"/>
              </a:ext>
            </a:extLst>
          </p:cNvPr>
          <p:cNvSpPr/>
          <p:nvPr/>
        </p:nvSpPr>
        <p:spPr>
          <a:xfrm>
            <a:off x="10592937" y="1966294"/>
            <a:ext cx="650401" cy="8021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A8697C-6B03-49D6-9460-EE84DCD686D0}"/>
              </a:ext>
            </a:extLst>
          </p:cNvPr>
          <p:cNvSpPr/>
          <p:nvPr/>
        </p:nvSpPr>
        <p:spPr>
          <a:xfrm>
            <a:off x="10526252" y="1811484"/>
            <a:ext cx="717085" cy="14357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43642FE-BE0B-4E16-BC48-AFE5608B2D65}"/>
              </a:ext>
            </a:extLst>
          </p:cNvPr>
          <p:cNvCxnSpPr>
            <a:cxnSpLocks/>
            <a:stCxn id="68" idx="1"/>
            <a:endCxn id="69" idx="1"/>
          </p:cNvCxnSpPr>
          <p:nvPr/>
        </p:nvCxnSpPr>
        <p:spPr>
          <a:xfrm rot="10800000">
            <a:off x="10526253" y="1883272"/>
            <a:ext cx="66685" cy="484083"/>
          </a:xfrm>
          <a:prstGeom prst="bentConnector3">
            <a:avLst>
              <a:gd name="adj1" fmla="val 4428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D2CC152-81AE-469E-B230-DF1CC8DC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4768"/>
              </p:ext>
            </p:extLst>
          </p:nvPr>
        </p:nvGraphicFramePr>
        <p:xfrm>
          <a:off x="8434416" y="3905791"/>
          <a:ext cx="369648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484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설정창 고유 키워드 항목 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키워드 삭제 버튼을 클릭하면 해당 고유 키워드 창을 삭제된다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6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키워드 창이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이상이 아니면 추가 키워드 추가 버튼이 불가 상태에서 원래 상태로 변환된다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7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키워드 항목이 비활성화 될 경우 모든 고유 키워드 창을 삭제한다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5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1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57808D-6531-4984-9A3B-FD445831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64529"/>
              </p:ext>
            </p:extLst>
          </p:nvPr>
        </p:nvGraphicFramePr>
        <p:xfrm>
          <a:off x="695325" y="2904593"/>
          <a:ext cx="549941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18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필터 시스템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필터는 비활성화 상태를 기본으로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327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선택된 설정 없이 적용할 경우 카드 필터를 비활성화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18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필터가 비활성화 상태일 경우 모든 카드를 표기하게 설정한다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193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필터의 설정은 필터 설정창에서 설정할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35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필터가 활성화 상태일 경우 필터 설정을 만족하는 카드만을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79144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시스템 규칙 및 세부 설명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E27387-374B-46A8-901D-59E24775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33" y="1899409"/>
            <a:ext cx="4545542" cy="37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9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347D0CF-2845-4ED5-AEF3-BB55B57A5FAA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시스템 데이터 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2145E4-11A0-4555-A215-A40E9D36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9" y="1268413"/>
            <a:ext cx="6055881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90339-0E0A-753B-7FAC-3163C22F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0EEDE4BC-706F-CAB1-9E63-BBE34467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27225"/>
              </p:ext>
            </p:extLst>
          </p:nvPr>
        </p:nvGraphicFramePr>
        <p:xfrm>
          <a:off x="6096003" y="1278134"/>
          <a:ext cx="54101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종류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표기할 카드의 종류를 설정할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4BF7B4-542F-A005-CB74-AA7450A72703}"/>
              </a:ext>
            </a:extLst>
          </p:cNvPr>
          <p:cNvSpPr/>
          <p:nvPr/>
        </p:nvSpPr>
        <p:spPr>
          <a:xfrm>
            <a:off x="6096002" y="1268413"/>
            <a:ext cx="5400673" cy="609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D3F6E18-98CC-4023-B4FD-E1DFE1664F65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카드 필터 </a:t>
            </a:r>
            <a:r>
              <a:rPr lang="en-US" altLang="ko-KR" sz="2400" dirty="0"/>
              <a:t>UI </a:t>
            </a:r>
            <a:r>
              <a:rPr lang="ko-KR" altLang="en-US" sz="2400" dirty="0"/>
              <a:t>세부 설명</a:t>
            </a:r>
            <a:endParaRPr lang="en-US" altLang="ko-KR" sz="240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ED2C821-A9A8-403D-8726-901B1423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1637"/>
              </p:ext>
            </p:extLst>
          </p:nvPr>
        </p:nvGraphicFramePr>
        <p:xfrm>
          <a:off x="695325" y="5475288"/>
          <a:ext cx="540067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1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원하는 카드의 조건을 보다 다양하게 설정하여 부합하는 카드를 찾을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D4AFC82-A3DE-437F-B1AE-B8B016B75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59159"/>
              </p:ext>
            </p:extLst>
          </p:nvPr>
        </p:nvGraphicFramePr>
        <p:xfrm>
          <a:off x="6096003" y="1986286"/>
          <a:ext cx="54101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능력치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표기할 기물 카드의 능력치 범위를 설정할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90BA22-ACD1-44DF-BE9F-13285B49BE3A}"/>
              </a:ext>
            </a:extLst>
          </p:cNvPr>
          <p:cNvSpPr/>
          <p:nvPr/>
        </p:nvSpPr>
        <p:spPr>
          <a:xfrm>
            <a:off x="6105527" y="1977154"/>
            <a:ext cx="5400673" cy="6187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39B9E00-32E3-4552-972E-021C24B21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32193"/>
              </p:ext>
            </p:extLst>
          </p:nvPr>
        </p:nvGraphicFramePr>
        <p:xfrm>
          <a:off x="6096003" y="3412898"/>
          <a:ext cx="54101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스킬 사거리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표기할 스킬 카드의 사거리 범위를 설정할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F3B672A-7A44-47C3-BF1C-24818A5A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22688"/>
              </p:ext>
            </p:extLst>
          </p:nvPr>
        </p:nvGraphicFramePr>
        <p:xfrm>
          <a:off x="6096003" y="2699593"/>
          <a:ext cx="54101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소속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표기할 기물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스킬 카드의 종족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소속을 설정할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6C7951-023C-4FEA-B4E5-A7FA72CE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46428"/>
              </p:ext>
            </p:extLst>
          </p:nvPr>
        </p:nvGraphicFramePr>
        <p:xfrm>
          <a:off x="6096003" y="4087441"/>
          <a:ext cx="541019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고유 키워드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효과에 설정된 고유 키워드를 포함한 카드만 표기하게 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 까지 키워드를 지정할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43B51F1-C960-4C1E-B57F-946EAD4B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79476"/>
              </p:ext>
            </p:extLst>
          </p:nvPr>
        </p:nvGraphicFramePr>
        <p:xfrm>
          <a:off x="6096003" y="4979564"/>
          <a:ext cx="54101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9804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등급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표기할 카드의 등급을 설정할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C0C6E6-F8F4-4EDB-AA61-B223F5186AF2}"/>
              </a:ext>
            </a:extLst>
          </p:cNvPr>
          <p:cNvSpPr/>
          <p:nvPr/>
        </p:nvSpPr>
        <p:spPr>
          <a:xfrm>
            <a:off x="6105527" y="2704159"/>
            <a:ext cx="5400673" cy="6187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6F469B-C89A-4459-811B-B02C1999F5A0}"/>
              </a:ext>
            </a:extLst>
          </p:cNvPr>
          <p:cNvSpPr/>
          <p:nvPr/>
        </p:nvSpPr>
        <p:spPr>
          <a:xfrm>
            <a:off x="6105527" y="3418459"/>
            <a:ext cx="5400673" cy="6187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4BF9D9-15E3-41E6-9D3D-A0F88A6B0E4A}"/>
              </a:ext>
            </a:extLst>
          </p:cNvPr>
          <p:cNvSpPr/>
          <p:nvPr/>
        </p:nvSpPr>
        <p:spPr>
          <a:xfrm>
            <a:off x="6105527" y="4102135"/>
            <a:ext cx="5400673" cy="8082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CC0FCD-AD8F-465C-AA8F-EE7BB110CD60}"/>
              </a:ext>
            </a:extLst>
          </p:cNvPr>
          <p:cNvSpPr/>
          <p:nvPr/>
        </p:nvSpPr>
        <p:spPr>
          <a:xfrm>
            <a:off x="6105527" y="4987765"/>
            <a:ext cx="5400673" cy="601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6CA04-9956-4E33-8626-6DF4D3EAECBD}"/>
              </a:ext>
            </a:extLst>
          </p:cNvPr>
          <p:cNvGrpSpPr>
            <a:grpSpLocks noChangeAspect="1"/>
          </p:cNvGrpSpPr>
          <p:nvPr/>
        </p:nvGrpSpPr>
        <p:grpSpPr>
          <a:xfrm>
            <a:off x="1730001" y="1368985"/>
            <a:ext cx="3331325" cy="4087826"/>
            <a:chOff x="1850275" y="1359920"/>
            <a:chExt cx="3113779" cy="3820878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2ED4E82-622C-4DF1-963E-7D26F15EF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543"/>
            <a:stretch/>
          </p:blipFill>
          <p:spPr>
            <a:xfrm>
              <a:off x="1850275" y="1359920"/>
              <a:ext cx="3113779" cy="3820878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22F27B-FF59-4651-B04C-8408B2320831}"/>
                </a:ext>
              </a:extLst>
            </p:cNvPr>
            <p:cNvSpPr/>
            <p:nvPr/>
          </p:nvSpPr>
          <p:spPr>
            <a:xfrm>
              <a:off x="1982531" y="1639388"/>
              <a:ext cx="2826535" cy="57493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48F3798-D3FA-4AFD-A0D8-F0A3CEE91914}"/>
                </a:ext>
              </a:extLst>
            </p:cNvPr>
            <p:cNvSpPr/>
            <p:nvPr/>
          </p:nvSpPr>
          <p:spPr>
            <a:xfrm>
              <a:off x="1982531" y="2270772"/>
              <a:ext cx="2826535" cy="65022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19D1A62-30A4-4592-80D4-C42BF9A0784A}"/>
                </a:ext>
              </a:extLst>
            </p:cNvPr>
            <p:cNvSpPr/>
            <p:nvPr/>
          </p:nvSpPr>
          <p:spPr>
            <a:xfrm>
              <a:off x="1982531" y="2955553"/>
              <a:ext cx="2826535" cy="47344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4557AF0-1300-49C9-ACA1-121F137B321C}"/>
                </a:ext>
              </a:extLst>
            </p:cNvPr>
            <p:cNvSpPr/>
            <p:nvPr/>
          </p:nvSpPr>
          <p:spPr>
            <a:xfrm>
              <a:off x="1982531" y="3463554"/>
              <a:ext cx="2826535" cy="47344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4DFC2F-AB9B-442F-8E5A-27166152ECF2}"/>
                </a:ext>
              </a:extLst>
            </p:cNvPr>
            <p:cNvSpPr/>
            <p:nvPr/>
          </p:nvSpPr>
          <p:spPr>
            <a:xfrm>
              <a:off x="1982396" y="3997097"/>
              <a:ext cx="2826535" cy="57493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0D812D-7703-4722-9E11-5ED9959274A0}"/>
                </a:ext>
              </a:extLst>
            </p:cNvPr>
            <p:cNvSpPr/>
            <p:nvPr/>
          </p:nvSpPr>
          <p:spPr>
            <a:xfrm>
              <a:off x="1982396" y="4622936"/>
              <a:ext cx="2826535" cy="18331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C1628F8-3C8A-4765-A5FE-EBCAED7F0278}"/>
              </a:ext>
            </a:extLst>
          </p:cNvPr>
          <p:cNvCxnSpPr>
            <a:cxnSpLocks/>
            <a:stCxn id="29" idx="1"/>
            <a:endCxn id="47" idx="3"/>
          </p:cNvCxnSpPr>
          <p:nvPr/>
        </p:nvCxnSpPr>
        <p:spPr>
          <a:xfrm rot="10800000" flipV="1">
            <a:off x="4895511" y="3013525"/>
            <a:ext cx="1210017" cy="315835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5626ECD-BCAE-4EDC-9F18-A420A04BC54B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rot="10800000" flipV="1">
            <a:off x="4895511" y="3717698"/>
            <a:ext cx="1200493" cy="155156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8E99291-12FA-4ABA-AB9E-47B1B519FA02}"/>
              </a:ext>
            </a:extLst>
          </p:cNvPr>
          <p:cNvCxnSpPr>
            <a:cxnSpLocks/>
            <a:stCxn id="26" idx="1"/>
            <a:endCxn id="33" idx="3"/>
          </p:cNvCxnSpPr>
          <p:nvPr/>
        </p:nvCxnSpPr>
        <p:spPr>
          <a:xfrm rot="10800000">
            <a:off x="4895367" y="4497959"/>
            <a:ext cx="1200637" cy="962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0042D0F-04A6-4183-829B-06B4EF2855FC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rot="10800000">
            <a:off x="4895367" y="4958039"/>
            <a:ext cx="1210161" cy="33042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543E90E0-9F3F-9CEB-9D77-FAA460CE2D22}"/>
              </a:ext>
            </a:extLst>
          </p:cNvPr>
          <p:cNvCxnSpPr>
            <a:cxnSpLocks/>
            <a:stCxn id="102" idx="1"/>
            <a:endCxn id="43" idx="3"/>
          </p:cNvCxnSpPr>
          <p:nvPr/>
        </p:nvCxnSpPr>
        <p:spPr>
          <a:xfrm rot="10800000" flipV="1">
            <a:off x="4895510" y="1573213"/>
            <a:ext cx="1200492" cy="40231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F005E4B-389E-4678-BE17-DD502B13380A}"/>
              </a:ext>
            </a:extLst>
          </p:cNvPr>
          <p:cNvCxnSpPr>
            <a:cxnSpLocks/>
            <a:stCxn id="54" idx="1"/>
            <a:endCxn id="46" idx="3"/>
          </p:cNvCxnSpPr>
          <p:nvPr/>
        </p:nvCxnSpPr>
        <p:spPr>
          <a:xfrm rot="10800000" flipV="1">
            <a:off x="4895511" y="2286520"/>
            <a:ext cx="1210017" cy="404781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Pages>7</Pages>
  <Words>742</Words>
  <Characters>0</Characters>
  <Application>Microsoft Office PowerPoint</Application>
  <DocSecurity>0</DocSecurity>
  <PresentationFormat>와이드스크린</PresentationFormat>
  <Lines>0</Lines>
  <Paragraphs>80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4181</cp:revision>
  <dcterms:modified xsi:type="dcterms:W3CDTF">2024-11-15T10:50:01Z</dcterms:modified>
  <cp:version>9.103.97.45139</cp:version>
</cp:coreProperties>
</file>