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6" r:id="rId3"/>
    <p:sldId id="265" r:id="rId4"/>
    <p:sldId id="259" r:id="rId5"/>
    <p:sldId id="260" r:id="rId6"/>
    <p:sldId id="263" r:id="rId7"/>
    <p:sldId id="268" r:id="rId8"/>
    <p:sldId id="264" r:id="rId9"/>
    <p:sldId id="262" r:id="rId10"/>
    <p:sldId id="267" r:id="rId11"/>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6" d="100"/>
          <a:sy n="106" d="100"/>
        </p:scale>
        <p:origin x="70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2023-12-08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9AD2907-83FD-48D3-BC2E-0744F10E5DE7}"/>
              </a:ext>
            </a:extLst>
          </p:cNvPr>
          <p:cNvSpPr>
            <a:spLocks noGrp="1"/>
          </p:cNvSpPr>
          <p:nvPr>
            <p:ph type="title"/>
          </p:nvPr>
        </p:nvSpPr>
        <p:spPr/>
        <p:txBody>
          <a:body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5" name="표 5">
            <a:extLst>
              <a:ext uri="{FF2B5EF4-FFF2-40B4-BE49-F238E27FC236}">
                <a16:creationId xmlns:a16="http://schemas.microsoft.com/office/drawing/2014/main" id="{8B985CF1-646C-43E2-81E4-47EF43039C41}"/>
              </a:ext>
            </a:extLst>
          </p:cNvPr>
          <p:cNvGraphicFramePr>
            <a:graphicFrameLocks noGrp="1"/>
          </p:cNvGraphicFramePr>
          <p:nvPr>
            <p:extLst>
              <p:ext uri="{D42A27DB-BD31-4B8C-83A1-F6EECF244321}">
                <p14:modId xmlns:p14="http://schemas.microsoft.com/office/powerpoint/2010/main" val="3403814862"/>
              </p:ext>
            </p:extLst>
          </p:nvPr>
        </p:nvGraphicFramePr>
        <p:xfrm>
          <a:off x="183173" y="1444575"/>
          <a:ext cx="11825654" cy="4754880"/>
        </p:xfrm>
        <a:graphic>
          <a:graphicData uri="http://schemas.openxmlformats.org/drawingml/2006/table">
            <a:tbl>
              <a:tblPr firstRow="1" bandRow="1">
                <a:tableStyleId>{5C22544A-7EE6-4342-B048-85BDC9FD1C3A}</a:tableStyleId>
              </a:tblPr>
              <a:tblGrid>
                <a:gridCol w="518745">
                  <a:extLst>
                    <a:ext uri="{9D8B030D-6E8A-4147-A177-3AD203B41FA5}">
                      <a16:colId xmlns:a16="http://schemas.microsoft.com/office/drawing/2014/main" val="3693940621"/>
                    </a:ext>
                  </a:extLst>
                </a:gridCol>
                <a:gridCol w="931984">
                  <a:extLst>
                    <a:ext uri="{9D8B030D-6E8A-4147-A177-3AD203B41FA5}">
                      <a16:colId xmlns:a16="http://schemas.microsoft.com/office/drawing/2014/main" val="1187552722"/>
                    </a:ext>
                  </a:extLst>
                </a:gridCol>
                <a:gridCol w="580293">
                  <a:extLst>
                    <a:ext uri="{9D8B030D-6E8A-4147-A177-3AD203B41FA5}">
                      <a16:colId xmlns:a16="http://schemas.microsoft.com/office/drawing/2014/main" val="1554674024"/>
                    </a:ext>
                  </a:extLst>
                </a:gridCol>
                <a:gridCol w="1459523">
                  <a:extLst>
                    <a:ext uri="{9D8B030D-6E8A-4147-A177-3AD203B41FA5}">
                      <a16:colId xmlns:a16="http://schemas.microsoft.com/office/drawing/2014/main" val="1496722657"/>
                    </a:ext>
                  </a:extLst>
                </a:gridCol>
                <a:gridCol w="8335109">
                  <a:extLst>
                    <a:ext uri="{9D8B030D-6E8A-4147-A177-3AD203B41FA5}">
                      <a16:colId xmlns:a16="http://schemas.microsoft.com/office/drawing/2014/main" val="1345397026"/>
                    </a:ext>
                  </a:extLst>
                </a:gridCol>
              </a:tblGrid>
              <a:tr h="0">
                <a:tc>
                  <a:txBody>
                    <a:bodyPr/>
                    <a:lstStyle/>
                    <a:p>
                      <a:pPr latinLnBrk="1"/>
                      <a:r>
                        <a:rPr lang="ko-KR" altLang="en-US" sz="1100" dirty="0"/>
                        <a:t>번호</a:t>
                      </a:r>
                    </a:p>
                  </a:txBody>
                  <a:tcPr/>
                </a:tc>
                <a:tc>
                  <a:txBody>
                    <a:bodyPr/>
                    <a:lstStyle/>
                    <a:p>
                      <a:pPr latinLnBrk="1"/>
                      <a:r>
                        <a:rPr lang="ko-KR" altLang="en-US" sz="1100" dirty="0"/>
                        <a:t>퀘스트 명</a:t>
                      </a:r>
                    </a:p>
                  </a:txBody>
                  <a:tcPr/>
                </a:tc>
                <a:tc>
                  <a:txBody>
                    <a:bodyPr/>
                    <a:lstStyle/>
                    <a:p>
                      <a:pPr latinLnBrk="1"/>
                      <a:r>
                        <a:rPr lang="ko-KR" altLang="en-US" sz="1100" dirty="0"/>
                        <a:t>레벨</a:t>
                      </a:r>
                    </a:p>
                  </a:txBody>
                  <a:tcPr/>
                </a:tc>
                <a:tc>
                  <a:txBody>
                    <a:bodyPr/>
                    <a:lstStyle/>
                    <a:p>
                      <a:pPr latinLnBrk="1"/>
                      <a:r>
                        <a:rPr lang="ko-KR" altLang="en-US" sz="1100" dirty="0"/>
                        <a:t>조건</a:t>
                      </a:r>
                    </a:p>
                  </a:txBody>
                  <a:tcPr/>
                </a:tc>
                <a:tc>
                  <a:txBody>
                    <a:bodyPr/>
                    <a:lstStyle/>
                    <a:p>
                      <a:pPr latinLnBrk="1"/>
                      <a:r>
                        <a:rPr lang="ko-KR" altLang="en-US" sz="1100" dirty="0"/>
                        <a:t>과정</a:t>
                      </a:r>
                    </a:p>
                  </a:txBody>
                  <a:tcPr/>
                </a:tc>
                <a:extLst>
                  <a:ext uri="{0D108BD9-81ED-4DB2-BD59-A6C34878D82A}">
                    <a16:rowId xmlns:a16="http://schemas.microsoft.com/office/drawing/2014/main" val="3044254016"/>
                  </a:ext>
                </a:extLst>
              </a:tr>
              <a:tr h="0">
                <a:tc>
                  <a:txBody>
                    <a:bodyPr/>
                    <a:lstStyle/>
                    <a:p>
                      <a:pPr latinLnBrk="1"/>
                      <a:r>
                        <a:rPr lang="en-US" altLang="ko-KR" sz="1100" dirty="0"/>
                        <a:t>1</a:t>
                      </a:r>
                      <a:endParaRPr lang="ko-KR" altLang="en-US" sz="1100" dirty="0"/>
                    </a:p>
                  </a:txBody>
                  <a:tcPr/>
                </a:tc>
                <a:tc>
                  <a:txBody>
                    <a:bodyPr/>
                    <a:lstStyle/>
                    <a:p>
                      <a:pPr latinLnBrk="1"/>
                      <a:r>
                        <a:rPr lang="ko-KR" altLang="en-US" sz="1100" dirty="0"/>
                        <a:t>동물 사냥</a:t>
                      </a:r>
                    </a:p>
                  </a:txBody>
                  <a:tcPr/>
                </a:tc>
                <a:tc>
                  <a:txBody>
                    <a:bodyPr/>
                    <a:lstStyle/>
                    <a:p>
                      <a:pPr latinLnBrk="1"/>
                      <a:r>
                        <a:rPr lang="en-US" altLang="ko-KR" sz="1100" dirty="0"/>
                        <a:t>X</a:t>
                      </a:r>
                      <a:endParaRPr lang="ko-KR" altLang="en-US" sz="1100" dirty="0"/>
                    </a:p>
                  </a:txBody>
                  <a:tcPr/>
                </a:tc>
                <a:tc>
                  <a:txBody>
                    <a:bodyPr/>
                    <a:lstStyle/>
                    <a:p>
                      <a:pPr latinLnBrk="1"/>
                      <a:r>
                        <a:rPr lang="ko-KR" altLang="en-US" sz="1100" dirty="0"/>
                        <a:t>게임 시작 시 자동</a:t>
                      </a:r>
                    </a:p>
                  </a:txBody>
                  <a:tcPr/>
                </a:tc>
                <a:tc>
                  <a:txBody>
                    <a:bodyPr/>
                    <a:lstStyle/>
                    <a:p>
                      <a:pPr latinLnBrk="1"/>
                      <a:r>
                        <a:rPr lang="en-US" altLang="ko-KR" sz="1100" dirty="0"/>
                        <a:t>1.</a:t>
                      </a:r>
                      <a:r>
                        <a:rPr lang="ko-KR" altLang="en-US" sz="1100" dirty="0"/>
                        <a:t>마을에서 나와서 산속 사냥터로 이동</a:t>
                      </a:r>
                      <a:endParaRPr lang="en-US" altLang="ko-KR" sz="1100" dirty="0"/>
                    </a:p>
                    <a:p>
                      <a:pPr latinLnBrk="1"/>
                      <a:r>
                        <a:rPr lang="en-US" altLang="ko-KR" sz="1100" dirty="0"/>
                        <a:t>2.</a:t>
                      </a:r>
                      <a:r>
                        <a:rPr lang="ko-KR" altLang="en-US" sz="1100" dirty="0"/>
                        <a:t>사냥감을 찾는다</a:t>
                      </a:r>
                      <a:endParaRPr lang="en-US" altLang="ko-KR" sz="1100" dirty="0"/>
                    </a:p>
                    <a:p>
                      <a:pPr latinLnBrk="1"/>
                      <a:r>
                        <a:rPr lang="en-US" altLang="ko-KR" sz="1100" dirty="0"/>
                        <a:t>3.</a:t>
                      </a:r>
                      <a:r>
                        <a:rPr lang="ko-KR" altLang="en-US" sz="1100" dirty="0"/>
                        <a:t>사슴을 발견한다</a:t>
                      </a:r>
                      <a:r>
                        <a:rPr lang="en-US" altLang="ko-KR" sz="1100" dirty="0"/>
                        <a:t>.</a:t>
                      </a:r>
                      <a:endParaRPr lang="ko-KR" altLang="en-US" sz="1100" dirty="0"/>
                    </a:p>
                  </a:txBody>
                  <a:tcPr/>
                </a:tc>
                <a:extLst>
                  <a:ext uri="{0D108BD9-81ED-4DB2-BD59-A6C34878D82A}">
                    <a16:rowId xmlns:a16="http://schemas.microsoft.com/office/drawing/2014/main" val="3739252844"/>
                  </a:ext>
                </a:extLst>
              </a:tr>
              <a:tr h="0">
                <a:tc>
                  <a:txBody>
                    <a:bodyPr/>
                    <a:lstStyle/>
                    <a:p>
                      <a:pPr latinLnBrk="1"/>
                      <a:r>
                        <a:rPr lang="en-US" altLang="ko-KR" sz="1100" dirty="0"/>
                        <a:t>2</a:t>
                      </a:r>
                      <a:endParaRPr lang="ko-KR" altLang="en-US" sz="1100" dirty="0"/>
                    </a:p>
                  </a:txBody>
                  <a:tcPr/>
                </a:tc>
                <a:tc>
                  <a:txBody>
                    <a:bodyPr/>
                    <a:lstStyle/>
                    <a:p>
                      <a:pPr latinLnBrk="1"/>
                      <a:r>
                        <a:rPr lang="ko-KR" altLang="en-US" sz="1100" dirty="0"/>
                        <a:t>도망</a:t>
                      </a:r>
                    </a:p>
                  </a:txBody>
                  <a:tcPr/>
                </a:tc>
                <a:tc>
                  <a:txBody>
                    <a:bodyPr/>
                    <a:lstStyle/>
                    <a:p>
                      <a:pPr latinLnBrk="1"/>
                      <a:r>
                        <a:rPr lang="en-US" altLang="ko-KR" sz="1100" dirty="0"/>
                        <a:t>X</a:t>
                      </a:r>
                      <a:endParaRPr lang="ko-KR" altLang="en-US" sz="1100" dirty="0"/>
                    </a:p>
                  </a:txBody>
                  <a:tcPr/>
                </a:tc>
                <a:tc>
                  <a:txBody>
                    <a:bodyPr/>
                    <a:lstStyle/>
                    <a:p>
                      <a:pPr latinLnBrk="1"/>
                      <a:r>
                        <a:rPr lang="en-US" altLang="ko-KR" sz="1100" dirty="0"/>
                        <a:t>1</a:t>
                      </a:r>
                      <a:r>
                        <a:rPr lang="ko-KR" altLang="en-US" sz="1100" dirty="0"/>
                        <a:t>번 퀘스트 클리어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a:t>
                      </a:r>
                      <a:r>
                        <a:rPr lang="ko-KR" altLang="en-US" sz="1100" dirty="0"/>
                        <a:t>괴물이 사슴을 덮치는 것을 본다</a:t>
                      </a:r>
                      <a:r>
                        <a:rPr lang="en-US" altLang="ko-KR" sz="1100"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2.</a:t>
                      </a:r>
                      <a:r>
                        <a:rPr lang="ko-KR" altLang="en-US" sz="1100" dirty="0"/>
                        <a:t>마을로 가는 언덕으로 이동한다</a:t>
                      </a:r>
                      <a:r>
                        <a:rPr lang="en-US" altLang="ko-KR" sz="1100"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3.</a:t>
                      </a:r>
                      <a:r>
                        <a:rPr lang="ko-KR" altLang="en-US" sz="1100" dirty="0"/>
                        <a:t>마을이 불타는 것을 확인한다</a:t>
                      </a:r>
                      <a:r>
                        <a:rPr lang="en-US" altLang="ko-KR" sz="1100"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4.</a:t>
                      </a:r>
                      <a:r>
                        <a:rPr lang="ko-KR" altLang="en-US" sz="1100" dirty="0"/>
                        <a:t>마을에 가족들의 생존을 확인한다</a:t>
                      </a:r>
                      <a:r>
                        <a:rPr lang="en-US" altLang="ko-KR" sz="1100"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5.</a:t>
                      </a:r>
                      <a:r>
                        <a:rPr lang="ko-KR" altLang="en-US" sz="1100" dirty="0"/>
                        <a:t>마을을 빠져나와 특정 장소로 이동 후 의문의 고수와 조우</a:t>
                      </a:r>
                      <a:r>
                        <a:rPr lang="en-US" altLang="ko-KR" sz="1100" dirty="0"/>
                        <a:t>.</a:t>
                      </a:r>
                      <a:endParaRPr lang="ko-KR" altLang="en-US" sz="1100" dirty="0"/>
                    </a:p>
                  </a:txBody>
                  <a:tcPr/>
                </a:tc>
                <a:extLst>
                  <a:ext uri="{0D108BD9-81ED-4DB2-BD59-A6C34878D82A}">
                    <a16:rowId xmlns:a16="http://schemas.microsoft.com/office/drawing/2014/main" val="3282267314"/>
                  </a:ext>
                </a:extLst>
              </a:tr>
              <a:tr h="0">
                <a:tc>
                  <a:txBody>
                    <a:bodyPr/>
                    <a:lstStyle/>
                    <a:p>
                      <a:pPr latinLnBrk="1"/>
                      <a:r>
                        <a:rPr lang="en-US" altLang="ko-KR" sz="1100" dirty="0"/>
                        <a:t>3</a:t>
                      </a:r>
                      <a:endParaRPr lang="ko-KR" altLang="en-US" sz="1100" dirty="0"/>
                    </a:p>
                  </a:txBody>
                  <a:tcPr/>
                </a:tc>
                <a:tc>
                  <a:txBody>
                    <a:bodyPr/>
                    <a:lstStyle/>
                    <a:p>
                      <a:pPr latinLnBrk="1"/>
                      <a:r>
                        <a:rPr lang="ko-KR" altLang="en-US" sz="1100" dirty="0"/>
                        <a:t>소문</a:t>
                      </a:r>
                    </a:p>
                  </a:txBody>
                  <a:tcPr/>
                </a:tc>
                <a:tc>
                  <a:txBody>
                    <a:bodyPr/>
                    <a:lstStyle/>
                    <a:p>
                      <a:pPr latinLnBrk="1"/>
                      <a:r>
                        <a:rPr lang="en-US" altLang="ko-KR" sz="1100" dirty="0"/>
                        <a:t>X</a:t>
                      </a:r>
                      <a:endParaRPr lang="ko-KR" altLang="en-US" sz="1100" dirty="0"/>
                    </a:p>
                  </a:txBody>
                  <a:tcPr/>
                </a:tc>
                <a:tc>
                  <a:txBody>
                    <a:bodyPr/>
                    <a:lstStyle/>
                    <a:p>
                      <a:pPr latinLnBrk="1"/>
                      <a:r>
                        <a:rPr lang="en-US" altLang="ko-KR" sz="1100" dirty="0"/>
                        <a:t>2</a:t>
                      </a:r>
                      <a:r>
                        <a:rPr lang="ko-KR" altLang="en-US" sz="1100" dirty="0"/>
                        <a:t>번 퀘스트 클리어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a:t>
                      </a:r>
                      <a:r>
                        <a:rPr lang="ko-KR" altLang="en-US" sz="1100" dirty="0"/>
                        <a:t>스승과 함께 마을에 도착</a:t>
                      </a:r>
                      <a:endParaRPr lang="en-US" altLang="ko-KR" sz="11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2.</a:t>
                      </a:r>
                      <a:r>
                        <a:rPr lang="ko-KR" altLang="en-US" sz="1100" dirty="0"/>
                        <a:t>상점에서 전리품 처분</a:t>
                      </a:r>
                      <a:endParaRPr lang="en-US" altLang="ko-KR" sz="11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3.</a:t>
                      </a:r>
                      <a:r>
                        <a:rPr lang="ko-KR" altLang="en-US" sz="1100" dirty="0" err="1"/>
                        <a:t>토벌단</a:t>
                      </a:r>
                      <a:r>
                        <a:rPr lang="ko-KR" altLang="en-US" sz="1100" dirty="0"/>
                        <a:t> 소문을 들음</a:t>
                      </a:r>
                      <a:endParaRPr lang="en-US" altLang="ko-KR" sz="11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4.</a:t>
                      </a:r>
                      <a:r>
                        <a:rPr lang="ko-KR" altLang="en-US" sz="1100" dirty="0"/>
                        <a:t>마을 사람 </a:t>
                      </a:r>
                      <a:r>
                        <a:rPr lang="en-US" altLang="ko-KR" sz="1100" dirty="0"/>
                        <a:t>3</a:t>
                      </a:r>
                      <a:r>
                        <a:rPr lang="ko-KR" altLang="en-US" sz="1100" dirty="0"/>
                        <a:t>명 이상에게 말을 걸어 소문을 확인</a:t>
                      </a:r>
                    </a:p>
                  </a:txBody>
                  <a:tcPr/>
                </a:tc>
                <a:extLst>
                  <a:ext uri="{0D108BD9-81ED-4DB2-BD59-A6C34878D82A}">
                    <a16:rowId xmlns:a16="http://schemas.microsoft.com/office/drawing/2014/main" val="2551886525"/>
                  </a:ext>
                </a:extLst>
              </a:tr>
              <a:tr h="0">
                <a:tc>
                  <a:txBody>
                    <a:bodyPr/>
                    <a:lstStyle/>
                    <a:p>
                      <a:pPr latinLnBrk="1"/>
                      <a:r>
                        <a:rPr lang="en-US" altLang="ko-KR" sz="1100" dirty="0"/>
                        <a:t>4</a:t>
                      </a:r>
                      <a:endParaRPr lang="ko-KR" altLang="en-US" sz="1100" dirty="0"/>
                    </a:p>
                  </a:txBody>
                  <a:tcPr/>
                </a:tc>
                <a:tc>
                  <a:txBody>
                    <a:bodyPr/>
                    <a:lstStyle/>
                    <a:p>
                      <a:pPr latinLnBrk="1"/>
                      <a:r>
                        <a:rPr lang="ko-KR" altLang="en-US" sz="1100" dirty="0"/>
                        <a:t>접수</a:t>
                      </a:r>
                    </a:p>
                  </a:txBody>
                  <a:tcPr/>
                </a:tc>
                <a:tc>
                  <a:txBody>
                    <a:bodyPr/>
                    <a:lstStyle/>
                    <a:p>
                      <a:pPr latinLnBrk="1"/>
                      <a:r>
                        <a:rPr lang="en-US" altLang="ko-KR" sz="1100" dirty="0"/>
                        <a:t>X</a:t>
                      </a:r>
                      <a:endParaRPr lang="ko-KR" altLang="en-US" sz="1100" dirty="0"/>
                    </a:p>
                  </a:txBody>
                  <a:tcPr/>
                </a:tc>
                <a:tc>
                  <a:txBody>
                    <a:bodyPr/>
                    <a:lstStyle/>
                    <a:p>
                      <a:pPr latinLnBrk="1"/>
                      <a:r>
                        <a:rPr lang="en-US" altLang="ko-KR" sz="1100" dirty="0"/>
                        <a:t>3</a:t>
                      </a:r>
                      <a:r>
                        <a:rPr lang="ko-KR" altLang="en-US" sz="1100" dirty="0"/>
                        <a:t>번 퀘스트 클리어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a:t>
                      </a:r>
                      <a:r>
                        <a:rPr lang="ko-KR" altLang="en-US" sz="1100" dirty="0"/>
                        <a:t>스승과 대화</a:t>
                      </a:r>
                      <a:endParaRPr lang="en-US" altLang="ko-KR" sz="11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2.</a:t>
                      </a:r>
                      <a:r>
                        <a:rPr lang="ko-KR" altLang="en-US" sz="1100" dirty="0"/>
                        <a:t>시험장으로 이동</a:t>
                      </a:r>
                      <a:endParaRPr lang="en-US" altLang="ko-KR" sz="11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3.</a:t>
                      </a:r>
                      <a:r>
                        <a:rPr lang="ko-KR" altLang="en-US" sz="1100" dirty="0"/>
                        <a:t>시험 접수</a:t>
                      </a:r>
                    </a:p>
                  </a:txBody>
                  <a:tcPr/>
                </a:tc>
                <a:extLst>
                  <a:ext uri="{0D108BD9-81ED-4DB2-BD59-A6C34878D82A}">
                    <a16:rowId xmlns:a16="http://schemas.microsoft.com/office/drawing/2014/main" val="2935459711"/>
                  </a:ext>
                </a:extLst>
              </a:tr>
              <a:tr h="0">
                <a:tc>
                  <a:txBody>
                    <a:bodyPr/>
                    <a:lstStyle/>
                    <a:p>
                      <a:pPr latinLnBrk="1"/>
                      <a:r>
                        <a:rPr lang="en-US" altLang="ko-KR" sz="1100" dirty="0"/>
                        <a:t>5</a:t>
                      </a:r>
                      <a:endParaRPr lang="ko-KR" altLang="en-US" sz="1100" dirty="0"/>
                    </a:p>
                  </a:txBody>
                  <a:tcPr/>
                </a:tc>
                <a:tc>
                  <a:txBody>
                    <a:bodyPr/>
                    <a:lstStyle/>
                    <a:p>
                      <a:pPr latinLnBrk="1"/>
                      <a:r>
                        <a:rPr lang="ko-KR" altLang="en-US" sz="1100" dirty="0"/>
                        <a:t>시험</a:t>
                      </a:r>
                    </a:p>
                  </a:txBody>
                  <a:tcPr/>
                </a:tc>
                <a:tc>
                  <a:txBody>
                    <a:bodyPr/>
                    <a:lstStyle/>
                    <a:p>
                      <a:pPr latinLnBrk="1"/>
                      <a:r>
                        <a:rPr lang="en-US" altLang="ko-KR" sz="1100" dirty="0"/>
                        <a:t>X</a:t>
                      </a:r>
                      <a:endParaRPr lang="ko-KR" altLang="en-US" sz="1100" dirty="0"/>
                    </a:p>
                  </a:txBody>
                  <a:tcPr/>
                </a:tc>
                <a:tc>
                  <a:txBody>
                    <a:bodyPr/>
                    <a:lstStyle/>
                    <a:p>
                      <a:pPr latinLnBrk="1"/>
                      <a:r>
                        <a:rPr lang="en-US" altLang="ko-KR" sz="1100" dirty="0"/>
                        <a:t>4</a:t>
                      </a:r>
                      <a:r>
                        <a:rPr lang="ko-KR" altLang="en-US" sz="1100" dirty="0"/>
                        <a:t>번 퀘스트 클리어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a:t>
                      </a:r>
                      <a:r>
                        <a:rPr lang="ko-KR" altLang="en-US" sz="1100" dirty="0"/>
                        <a:t>시험관과 대화</a:t>
                      </a:r>
                      <a:endParaRPr lang="en-US" altLang="ko-KR" sz="11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2.</a:t>
                      </a:r>
                      <a:r>
                        <a:rPr lang="ko-KR" altLang="en-US" sz="1100" dirty="0"/>
                        <a:t>특정 괴물 추적</a:t>
                      </a:r>
                      <a:endParaRPr lang="en-US" altLang="ko-KR" sz="11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3.</a:t>
                      </a:r>
                      <a:r>
                        <a:rPr lang="ko-KR" altLang="en-US" sz="1100" dirty="0"/>
                        <a:t>괴물 처치</a:t>
                      </a:r>
                      <a:endParaRPr lang="en-US" altLang="ko-KR" sz="11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4.</a:t>
                      </a:r>
                      <a:r>
                        <a:rPr lang="ko-KR" altLang="en-US" sz="1100" dirty="0"/>
                        <a:t>시험관에게 전리품 전달</a:t>
                      </a:r>
                    </a:p>
                  </a:txBody>
                  <a:tcPr/>
                </a:tc>
                <a:extLst>
                  <a:ext uri="{0D108BD9-81ED-4DB2-BD59-A6C34878D82A}">
                    <a16:rowId xmlns:a16="http://schemas.microsoft.com/office/drawing/2014/main" val="3286096558"/>
                  </a:ext>
                </a:extLst>
              </a:tr>
              <a:tr h="0">
                <a:tc>
                  <a:txBody>
                    <a:bodyPr/>
                    <a:lstStyle/>
                    <a:p>
                      <a:pPr latinLnBrk="1"/>
                      <a:r>
                        <a:rPr lang="en-US" altLang="ko-KR" sz="1100" dirty="0"/>
                        <a:t>6</a:t>
                      </a:r>
                      <a:endParaRPr lang="ko-KR" altLang="en-US" sz="1100" dirty="0"/>
                    </a:p>
                  </a:txBody>
                  <a:tcPr/>
                </a:tc>
                <a:tc>
                  <a:txBody>
                    <a:bodyPr/>
                    <a:lstStyle/>
                    <a:p>
                      <a:pPr latinLnBrk="1"/>
                      <a:r>
                        <a:rPr lang="ko-KR" altLang="en-US" sz="1100" dirty="0"/>
                        <a:t>만남</a:t>
                      </a:r>
                    </a:p>
                  </a:txBody>
                  <a:tcPr/>
                </a:tc>
                <a:tc>
                  <a:txBody>
                    <a:bodyPr/>
                    <a:lstStyle/>
                    <a:p>
                      <a:pPr latinLnBrk="1"/>
                      <a:r>
                        <a:rPr lang="en-US" altLang="ko-KR" sz="1100" dirty="0"/>
                        <a:t>X</a:t>
                      </a:r>
                      <a:endParaRPr lang="ko-KR" altLang="en-US" sz="1100" dirty="0"/>
                    </a:p>
                  </a:txBody>
                  <a:tcPr/>
                </a:tc>
                <a:tc>
                  <a:txBody>
                    <a:bodyPr/>
                    <a:lstStyle/>
                    <a:p>
                      <a:pPr latinLnBrk="1"/>
                      <a:r>
                        <a:rPr lang="en-US" altLang="ko-KR" sz="1100" dirty="0"/>
                        <a:t>5</a:t>
                      </a:r>
                      <a:r>
                        <a:rPr lang="ko-KR" altLang="en-US" sz="1100" dirty="0"/>
                        <a:t>번 퀘스트 클리어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a:t>
                      </a:r>
                      <a:r>
                        <a:rPr lang="ko-KR" altLang="en-US" sz="1100" dirty="0"/>
                        <a:t>세영</a:t>
                      </a:r>
                      <a:r>
                        <a:rPr lang="en-US" altLang="ko-KR" sz="1100" dirty="0"/>
                        <a:t>’</a:t>
                      </a:r>
                      <a:r>
                        <a:rPr lang="ko-KR" altLang="en-US" sz="1100" dirty="0"/>
                        <a:t>과 대화</a:t>
                      </a:r>
                      <a:endParaRPr lang="en-US" altLang="ko-KR" sz="11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2.</a:t>
                      </a:r>
                      <a:r>
                        <a:rPr lang="ko-KR" altLang="en-US" sz="1100" dirty="0"/>
                        <a:t>특정 괴물 처치</a:t>
                      </a:r>
                      <a:endParaRPr lang="en-US" altLang="ko-KR" sz="1100" dirty="0"/>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3.</a:t>
                      </a:r>
                      <a:r>
                        <a:rPr lang="ko-KR" altLang="en-US" sz="1100" dirty="0"/>
                        <a:t>시험관과 대화</a:t>
                      </a:r>
                      <a:endParaRPr lang="en-US" altLang="ko-KR" sz="1100" dirty="0"/>
                    </a:p>
                  </a:txBody>
                  <a:tcPr/>
                </a:tc>
                <a:extLst>
                  <a:ext uri="{0D108BD9-81ED-4DB2-BD59-A6C34878D82A}">
                    <a16:rowId xmlns:a16="http://schemas.microsoft.com/office/drawing/2014/main" val="4175583968"/>
                  </a:ext>
                </a:extLst>
              </a:tr>
              <a:tr h="0">
                <a:tc>
                  <a:txBody>
                    <a:bodyPr/>
                    <a:lstStyle/>
                    <a:p>
                      <a:pPr latinLnBrk="1"/>
                      <a:r>
                        <a:rPr lang="en-US" altLang="ko-KR" sz="1100" dirty="0"/>
                        <a:t>7</a:t>
                      </a:r>
                      <a:endParaRPr lang="ko-KR" altLang="en-US" sz="1100" dirty="0"/>
                    </a:p>
                  </a:txBody>
                  <a:tcPr/>
                </a:tc>
                <a:tc>
                  <a:txBody>
                    <a:bodyPr/>
                    <a:lstStyle/>
                    <a:p>
                      <a:pPr latinLnBrk="1"/>
                      <a:r>
                        <a:rPr lang="ko-KR" altLang="en-US" sz="1100" dirty="0"/>
                        <a:t>입단</a:t>
                      </a:r>
                    </a:p>
                  </a:txBody>
                  <a:tcPr/>
                </a:tc>
                <a:tc>
                  <a:txBody>
                    <a:bodyPr/>
                    <a:lstStyle/>
                    <a:p>
                      <a:pPr latinLnBrk="1"/>
                      <a:r>
                        <a:rPr lang="en-US" altLang="ko-KR" sz="1100" dirty="0"/>
                        <a:t>X</a:t>
                      </a:r>
                      <a:endParaRPr lang="ko-KR" altLang="en-US" sz="1100" dirty="0"/>
                    </a:p>
                  </a:txBody>
                  <a:tcPr/>
                </a:tc>
                <a:tc>
                  <a:txBody>
                    <a:bodyPr/>
                    <a:lstStyle/>
                    <a:p>
                      <a:pPr latinLnBrk="1"/>
                      <a:r>
                        <a:rPr lang="en-US" altLang="ko-KR" sz="1100" dirty="0"/>
                        <a:t>6</a:t>
                      </a:r>
                      <a:r>
                        <a:rPr lang="ko-KR" altLang="en-US" sz="1100" dirty="0"/>
                        <a:t>번 퀘스트 클리어</a:t>
                      </a: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100" dirty="0"/>
                        <a:t>1.</a:t>
                      </a:r>
                      <a:r>
                        <a:rPr lang="ko-KR" altLang="en-US" sz="1100" dirty="0"/>
                        <a:t>시험관과 대화</a:t>
                      </a:r>
                      <a:endParaRPr lang="en-US" altLang="ko-KR" sz="1100" dirty="0"/>
                    </a:p>
                  </a:txBody>
                  <a:tcPr/>
                </a:tc>
                <a:extLst>
                  <a:ext uri="{0D108BD9-81ED-4DB2-BD59-A6C34878D82A}">
                    <a16:rowId xmlns:a16="http://schemas.microsoft.com/office/drawing/2014/main" val="3284535275"/>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F14642-4D1D-4C0E-A309-865ED1EF0DDC}"/>
              </a:ext>
            </a:extLst>
          </p:cNvPr>
          <p:cNvSpPr>
            <a:spLocks noGrp="1"/>
          </p:cNvSpPr>
          <p:nvPr>
            <p:ph type="title"/>
          </p:nvPr>
        </p:nvSpPr>
        <p:spPr/>
        <p:txBody>
          <a:bodyPr/>
          <a:lstStyle/>
          <a:p>
            <a:r>
              <a:rPr lang="ko-KR" altLang="en-US" dirty="0"/>
              <a:t>목차</a:t>
            </a:r>
          </a:p>
        </p:txBody>
      </p:sp>
      <p:sp>
        <p:nvSpPr>
          <p:cNvPr id="3" name="내용 개체 틀 2">
            <a:extLst>
              <a:ext uri="{FF2B5EF4-FFF2-40B4-BE49-F238E27FC236}">
                <a16:creationId xmlns:a16="http://schemas.microsoft.com/office/drawing/2014/main" id="{01A334FE-78AC-4406-B84E-AA826E1DD5CF}"/>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5602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45275D-06B8-446C-83CA-72711F44A858}"/>
              </a:ext>
            </a:extLst>
          </p:cNvPr>
          <p:cNvSpPr>
            <a:spLocks noGrp="1"/>
          </p:cNvSpPr>
          <p:nvPr>
            <p:ph type="title"/>
          </p:nvPr>
        </p:nvSpPr>
        <p:spPr/>
        <p:txBody>
          <a:bodyPr/>
          <a:lstStyle/>
          <a:p>
            <a:r>
              <a:rPr lang="ko-KR" altLang="en-US" dirty="0"/>
              <a:t>개요</a:t>
            </a:r>
          </a:p>
        </p:txBody>
      </p:sp>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3625784288"/>
              </p:ext>
            </p:extLst>
          </p:nvPr>
        </p:nvGraphicFramePr>
        <p:xfrm>
          <a:off x="931617" y="1755286"/>
          <a:ext cx="10328765" cy="2122172"/>
        </p:xfrm>
        <a:graphic>
          <a:graphicData uri="http://schemas.openxmlformats.org/drawingml/2006/table">
            <a:tbl>
              <a:tblPr firstRow="1" bandRow="1">
                <a:tableStyleId>{5C22544A-7EE6-4342-B048-85BDC9FD1C3A}</a:tableStyleId>
              </a:tblPr>
              <a:tblGrid>
                <a:gridCol w="10328765">
                  <a:extLst>
                    <a:ext uri="{9D8B030D-6E8A-4147-A177-3AD203B41FA5}">
                      <a16:colId xmlns:a16="http://schemas.microsoft.com/office/drawing/2014/main" val="2167911011"/>
                    </a:ext>
                  </a:extLst>
                </a:gridCol>
              </a:tblGrid>
              <a:tr h="384812">
                <a:tc>
                  <a:txBody>
                    <a:bodyPr/>
                    <a:lstStyle/>
                    <a:p>
                      <a:pPr latinLnBrk="1"/>
                      <a:r>
                        <a:rPr lang="ko-KR" altLang="en-US" dirty="0"/>
                        <a:t>메인 퀘스트 기획서란</a:t>
                      </a:r>
                      <a:r>
                        <a:rPr lang="en-US" altLang="ko-KR" dirty="0"/>
                        <a:t>?</a:t>
                      </a:r>
                      <a:endParaRPr lang="ko-KR" altLang="en-US" dirty="0"/>
                    </a:p>
                  </a:txBody>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ko-KR" sz="1800">
                          <a:solidFill>
                            <a:schemeClr val="tx1"/>
                          </a:solidFill>
                          <a:latin typeface="맑은 고딕" charset="0"/>
                          <a:ea typeface="맑은 고딕" charset="0"/>
                          <a:cs typeface="Times New Roman" charset="0"/>
                        </a:rPr>
                        <a:t>기획되는 게임</a:t>
                      </a:r>
                      <a:r>
                        <a:rPr lang="ko-KR" altLang="en-US" sz="1800">
                          <a:solidFill>
                            <a:schemeClr val="tx1"/>
                          </a:solidFill>
                          <a:latin typeface="맑은 고딕" charset="0"/>
                          <a:ea typeface="맑은 고딕" charset="0"/>
                          <a:cs typeface="Times New Roman" charset="0"/>
                        </a:rPr>
                        <a:t>에 모든 퀘스트의 기본이 </a:t>
                      </a:r>
                      <a:r>
                        <a:rPr lang="ko-KR" altLang="ko-KR" sz="1800">
                          <a:solidFill>
                            <a:schemeClr val="tx1"/>
                          </a:solidFill>
                          <a:latin typeface="맑은 고딕" charset="0"/>
                          <a:ea typeface="맑은 고딕" charset="0"/>
                          <a:cs typeface="Times New Roman" charset="0"/>
                        </a:rPr>
                        <a:t>되는 </a:t>
                      </a:r>
                      <a:r>
                        <a:rPr lang="ko-KR" altLang="ko-KR" sz="1800" dirty="0">
                          <a:solidFill>
                            <a:schemeClr val="tx1"/>
                          </a:solidFill>
                          <a:latin typeface="맑은 고딕" charset="0"/>
                          <a:ea typeface="맑은 고딕" charset="0"/>
                          <a:cs typeface="Times New Roman" charset="0"/>
                        </a:rPr>
                        <a:t>기획서로 기획 내에 모든 요소가 정리 되어 있는 문서이다.</a:t>
                      </a: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ko-KR" sz="1800" dirty="0">
                          <a:solidFill>
                            <a:schemeClr val="tx1"/>
                          </a:solidFill>
                          <a:latin typeface="맑은 고딕" charset="0"/>
                          <a:ea typeface="맑은 고딕" charset="0"/>
                          <a:cs typeface="Times New Roman" charset="0"/>
                        </a:rPr>
                        <a:t>해당 문서는 게임 </a:t>
                      </a:r>
                      <a:r>
                        <a:rPr lang="ko-KR" altLang="ko-KR" sz="1800" dirty="0" err="1">
                          <a:solidFill>
                            <a:schemeClr val="tx1"/>
                          </a:solidFill>
                          <a:latin typeface="맑은 고딕" charset="0"/>
                          <a:ea typeface="맑은 고딕" charset="0"/>
                          <a:cs typeface="Times New Roman" charset="0"/>
                        </a:rPr>
                        <a:t>방랑엽사전의</a:t>
                      </a:r>
                      <a:r>
                        <a:rPr lang="ko-KR" altLang="ko-KR" sz="1800" dirty="0">
                          <a:solidFill>
                            <a:schemeClr val="tx1"/>
                          </a:solidFill>
                          <a:latin typeface="맑은 고딕" charset="0"/>
                          <a:ea typeface="맑은 고딕" charset="0"/>
                          <a:cs typeface="Times New Roman" charset="0"/>
                        </a:rPr>
                        <a:t> 메인 기획서로 </a:t>
                      </a:r>
                      <a:r>
                        <a:rPr lang="ko-KR" altLang="en-US" sz="1800" dirty="0">
                          <a:solidFill>
                            <a:schemeClr val="tx1"/>
                          </a:solidFill>
                          <a:latin typeface="맑은 고딕" charset="0"/>
                          <a:ea typeface="맑은 고딕" charset="0"/>
                          <a:cs typeface="Times New Roman" charset="0"/>
                        </a:rPr>
                        <a:t>게임을 만들기 위하여</a:t>
                      </a:r>
                      <a:r>
                        <a:rPr lang="ko-KR" altLang="ko-KR" sz="1800" dirty="0">
                          <a:solidFill>
                            <a:schemeClr val="tx1"/>
                          </a:solidFill>
                          <a:latin typeface="맑은 고딕" charset="0"/>
                          <a:ea typeface="맑은 고딕" charset="0"/>
                          <a:cs typeface="Times New Roman" charset="0"/>
                        </a:rPr>
                        <a:t> 작성되는 방향성, 세계관, 시스템 등의 기준을 정하여 </a:t>
                      </a:r>
                      <a:r>
                        <a:rPr lang="ko-KR" altLang="en-US" sz="1800" dirty="0">
                          <a:solidFill>
                            <a:schemeClr val="tx1"/>
                          </a:solidFill>
                          <a:latin typeface="맑은 고딕" charset="0"/>
                          <a:ea typeface="맑은 고딕" charset="0"/>
                          <a:cs typeface="Times New Roman" charset="0"/>
                        </a:rPr>
                        <a:t>개발하려는 게임의 방향성이</a:t>
                      </a:r>
                      <a:r>
                        <a:rPr lang="ko-KR" altLang="ko-KR" sz="1800" dirty="0">
                          <a:solidFill>
                            <a:schemeClr val="tx1"/>
                          </a:solidFill>
                          <a:latin typeface="맑은 고딕" charset="0"/>
                          <a:ea typeface="맑은 고딕" charset="0"/>
                          <a:cs typeface="Times New Roman" charset="0"/>
                        </a:rPr>
                        <a:t> 기준을 벗어나는 것을 막고 기획의 내용을 정확히 하기 위해 작성 되었다</a:t>
                      </a:r>
                      <a:r>
                        <a:rPr lang="ko-KR" altLang="ko-KR" sz="1800" dirty="0">
                          <a:solidFill>
                            <a:schemeClr val="bg1"/>
                          </a:solidFill>
                          <a:latin typeface="맑은 고딕" charset="0"/>
                          <a:ea typeface="맑은 고딕" charset="0"/>
                          <a:cs typeface="Times New Roman" charset="0"/>
                        </a:rPr>
                        <a:t>.</a:t>
                      </a:r>
                      <a:endParaRPr lang="ko-KR" altLang="en-US" sz="1800" dirty="0">
                        <a:solidFill>
                          <a:schemeClr val="bg1"/>
                        </a:solidFill>
                        <a:latin typeface="맑은 고딕" charset="0"/>
                        <a:ea typeface="맑은 고딕" charset="0"/>
                        <a:cs typeface="Times New Roman" charset="0"/>
                      </a:endParaRPr>
                    </a:p>
                  </a:txBody>
                  <a:tcPr/>
                </a:tc>
                <a:extLst>
                  <a:ext uri="{0D108BD9-81ED-4DB2-BD59-A6C34878D82A}">
                    <a16:rowId xmlns:a16="http://schemas.microsoft.com/office/drawing/2014/main" val="1962462232"/>
                  </a:ext>
                </a:extLst>
              </a:tr>
            </a:tbl>
          </a:graphicData>
        </a:graphic>
      </p:graphicFrame>
    </p:spTree>
    <p:extLst>
      <p:ext uri="{BB962C8B-B14F-4D97-AF65-F5344CB8AC3E}">
        <p14:creationId xmlns:p14="http://schemas.microsoft.com/office/powerpoint/2010/main" val="30473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772775403"/>
              </p:ext>
            </p:extLst>
          </p:nvPr>
        </p:nvGraphicFramePr>
        <p:xfrm>
          <a:off x="64478" y="64111"/>
          <a:ext cx="12033737" cy="4754880"/>
        </p:xfrm>
        <a:graphic>
          <a:graphicData uri="http://schemas.openxmlformats.org/drawingml/2006/table">
            <a:tbl>
              <a:tblPr firstRow="1" bandRow="1">
                <a:tableStyleId>{5C22544A-7EE6-4342-B048-85BDC9FD1C3A}</a:tableStyleId>
              </a:tblPr>
              <a:tblGrid>
                <a:gridCol w="12033737">
                  <a:extLst>
                    <a:ext uri="{9D8B030D-6E8A-4147-A177-3AD203B41FA5}">
                      <a16:colId xmlns:a16="http://schemas.microsoft.com/office/drawing/2014/main" val="3580401190"/>
                    </a:ext>
                  </a:extLst>
                </a:gridCol>
              </a:tblGrid>
              <a:tr h="0">
                <a:tc>
                  <a:txBody>
                    <a:bodyPr/>
                    <a:lstStyle/>
                    <a:p>
                      <a:pPr latinLnBrk="1"/>
                      <a:r>
                        <a:rPr lang="ko-KR" altLang="en-US" sz="1200" dirty="0"/>
                        <a:t>시놉시스</a:t>
                      </a:r>
                    </a:p>
                  </a:txBody>
                  <a:tcPr/>
                </a:tc>
                <a:extLst>
                  <a:ext uri="{0D108BD9-81ED-4DB2-BD59-A6C34878D82A}">
                    <a16:rowId xmlns:a16="http://schemas.microsoft.com/office/drawing/2014/main" val="369265982"/>
                  </a:ext>
                </a:extLst>
              </a:tr>
              <a:tr h="370840">
                <a:tc>
                  <a:txBody>
                    <a:bodyPr/>
                    <a:lstStyle/>
                    <a:p>
                      <a:pPr latinLnBrk="1"/>
                      <a:r>
                        <a:rPr lang="ko-KR" altLang="en-US" sz="1200" dirty="0"/>
                        <a:t>달기라고 불리는 여우 요괴가 있었다</a:t>
                      </a:r>
                      <a:r>
                        <a:rPr lang="en-US" altLang="ko-KR" sz="1200" dirty="0"/>
                        <a:t>. </a:t>
                      </a:r>
                      <a:r>
                        <a:rPr lang="ko-KR" altLang="en-US" sz="1200" dirty="0"/>
                        <a:t>기운을 흡수하는 능력이 있는 여우 요괴는</a:t>
                      </a:r>
                      <a:r>
                        <a:rPr lang="en-US" altLang="ko-KR" sz="1200" dirty="0"/>
                        <a:t> </a:t>
                      </a:r>
                      <a:r>
                        <a:rPr lang="ko-KR" altLang="en-US" sz="1200" dirty="0"/>
                        <a:t>인간 사회에서 비싸게 거래 되었기에 달기는 인간들의 눈을 피해 숨어 가족들과 평화롭고 행복하게 살고 있었다</a:t>
                      </a:r>
                      <a:r>
                        <a:rPr lang="en-US" altLang="ko-KR" sz="1200" dirty="0"/>
                        <a:t>. </a:t>
                      </a:r>
                      <a:r>
                        <a:rPr lang="ko-KR" altLang="en-US" sz="1200" dirty="0"/>
                        <a:t>하지만 행복은 오래 가지 않았다</a:t>
                      </a:r>
                      <a:r>
                        <a:rPr lang="en-US" altLang="ko-KR" sz="1200" dirty="0"/>
                        <a:t>. </a:t>
                      </a:r>
                      <a:r>
                        <a:rPr lang="ko-KR" altLang="en-US" sz="1200" dirty="0"/>
                        <a:t>탐욕에 물든 인간들로 인해 달기는 가족을 잃고 온몸에 상처를 입은 상태로 도망치다 우연히 동굴에 떨어지게 되었다</a:t>
                      </a:r>
                      <a:r>
                        <a:rPr lang="en-US" altLang="ko-KR" sz="1200" dirty="0"/>
                        <a:t>. </a:t>
                      </a:r>
                      <a:r>
                        <a:rPr lang="ko-KR" altLang="en-US" sz="1200" dirty="0"/>
                        <a:t>수 많은 지맥들이 지나가는 곳에 생긴 동굴은 </a:t>
                      </a:r>
                      <a:r>
                        <a:rPr lang="en-US" altLang="ko-KR" sz="1200" dirty="0"/>
                        <a:t>‘</a:t>
                      </a:r>
                      <a:r>
                        <a:rPr lang="ko-KR" altLang="en-US" sz="1200" dirty="0"/>
                        <a:t>지맥의 기운</a:t>
                      </a:r>
                      <a:r>
                        <a:rPr lang="en-US" altLang="ko-KR" sz="1200" dirty="0"/>
                        <a:t>’</a:t>
                      </a:r>
                      <a:r>
                        <a:rPr lang="ko-KR" altLang="en-US" sz="1200" dirty="0"/>
                        <a:t>으로 가득하였고 지맥에 노출된 달기는 자신도 모르게 </a:t>
                      </a:r>
                      <a:r>
                        <a:rPr lang="en-US" altLang="ko-KR" sz="1200" dirty="0"/>
                        <a:t>‘</a:t>
                      </a:r>
                      <a:r>
                        <a:rPr lang="ko-KR" altLang="en-US" sz="1200" dirty="0"/>
                        <a:t>지맥의 기운</a:t>
                      </a:r>
                      <a:r>
                        <a:rPr lang="en-US" altLang="ko-KR" sz="1200" dirty="0"/>
                        <a:t>’</a:t>
                      </a:r>
                      <a:r>
                        <a:rPr lang="ko-KR" altLang="en-US" sz="1200" dirty="0"/>
                        <a:t>을 흡수했다</a:t>
                      </a:r>
                      <a:r>
                        <a:rPr lang="en-US" altLang="ko-KR" sz="1200" dirty="0"/>
                        <a:t>. </a:t>
                      </a:r>
                      <a:r>
                        <a:rPr lang="ko-KR" altLang="en-US" sz="1200" dirty="0"/>
                        <a:t>흡수한 방대한 기운으로 인하여 달기의 몸은 회복되었고 동시에 지맥을 다룰 수 있게 되었다</a:t>
                      </a:r>
                      <a:r>
                        <a:rPr lang="en-US" altLang="ko-KR" sz="1200" dirty="0"/>
                        <a:t>. </a:t>
                      </a:r>
                    </a:p>
                    <a:p>
                      <a:pPr latinLnBrk="1"/>
                      <a:r>
                        <a:rPr lang="ko-KR" altLang="en-US" sz="1200" dirty="0"/>
                        <a:t>과도하게 흡수한 지맥의 기운은 달기에 몸속에서 날뛰었고 달기는 기운으로 인하여 감정이 폭주하여 가족의 복수를 위해 인간들을 모두 없애기 위해 움직였다</a:t>
                      </a:r>
                      <a:r>
                        <a:rPr lang="en-US" altLang="ko-KR" sz="1200" dirty="0"/>
                        <a:t>.</a:t>
                      </a:r>
                    </a:p>
                    <a:p>
                      <a:pPr latinLnBrk="1"/>
                      <a:endParaRPr lang="en-US" altLang="ko-KR" sz="1200" dirty="0"/>
                    </a:p>
                    <a:p>
                      <a:pPr latinLnBrk="1"/>
                      <a:r>
                        <a:rPr lang="en-US" altLang="ko-KR" sz="1200" dirty="0"/>
                        <a:t>‘</a:t>
                      </a:r>
                      <a:r>
                        <a:rPr lang="ko-KR" altLang="en-US" sz="1200" dirty="0"/>
                        <a:t>제국</a:t>
                      </a:r>
                      <a:r>
                        <a:rPr lang="en-US" altLang="ko-KR" sz="1200" dirty="0"/>
                        <a:t>’ </a:t>
                      </a:r>
                      <a:r>
                        <a:rPr lang="ko-KR" altLang="en-US" sz="1200" dirty="0"/>
                        <a:t>대륙에서 가장 강대하며 가장 큰 영토를 가지고 있으며 대륙의 중심에 있는 나라로 인간 사회에 중심이라 불리고 있었고 달기는 그 점을 노려 </a:t>
                      </a:r>
                      <a:r>
                        <a:rPr lang="en-US" altLang="ko-KR" sz="1200" dirty="0"/>
                        <a:t>‘</a:t>
                      </a:r>
                      <a:r>
                        <a:rPr lang="ko-KR" altLang="en-US" sz="1200" dirty="0"/>
                        <a:t>제국</a:t>
                      </a:r>
                      <a:r>
                        <a:rPr lang="en-US" altLang="ko-KR" sz="1200" dirty="0"/>
                        <a:t>’</a:t>
                      </a:r>
                      <a:r>
                        <a:rPr lang="ko-KR" altLang="en-US" sz="1200" dirty="0"/>
                        <a:t>을 자신의 손에 넣기로 하였다</a:t>
                      </a:r>
                      <a:r>
                        <a:rPr lang="en-US" altLang="ko-KR" sz="1200" dirty="0"/>
                        <a:t>. </a:t>
                      </a:r>
                      <a:r>
                        <a:rPr lang="ko-KR" altLang="en-US" sz="1200" dirty="0"/>
                        <a:t>얼마 지나지 않아 제국의 황제 총애를 받게 된 달기를 서서히 </a:t>
                      </a:r>
                      <a:r>
                        <a:rPr lang="en-US" altLang="ko-KR" sz="1200" dirty="0"/>
                        <a:t>‘</a:t>
                      </a:r>
                      <a:r>
                        <a:rPr lang="ko-KR" altLang="en-US" sz="1200" dirty="0"/>
                        <a:t>제국</a:t>
                      </a:r>
                      <a:r>
                        <a:rPr lang="en-US" altLang="ko-KR" sz="1200" dirty="0"/>
                        <a:t>’</a:t>
                      </a:r>
                      <a:r>
                        <a:rPr lang="ko-KR" altLang="en-US" sz="1200" dirty="0"/>
                        <a:t>을 집어 삼켰다</a:t>
                      </a:r>
                      <a:r>
                        <a:rPr lang="en-US" altLang="ko-KR" sz="1200" dirty="0"/>
                        <a:t>. </a:t>
                      </a:r>
                    </a:p>
                    <a:p>
                      <a:pPr latinLnBrk="1"/>
                      <a:endParaRPr lang="en-US" altLang="ko-KR" sz="1200" dirty="0"/>
                    </a:p>
                    <a:p>
                      <a:pPr latinLnBrk="1"/>
                      <a:r>
                        <a:rPr lang="ko-KR" altLang="en-US" sz="1200" dirty="0"/>
                        <a:t>본래 </a:t>
                      </a:r>
                      <a:r>
                        <a:rPr lang="en-US" altLang="ko-KR" sz="1200" dirty="0"/>
                        <a:t>‘</a:t>
                      </a:r>
                      <a:r>
                        <a:rPr lang="ko-KR" altLang="en-US" sz="1200" dirty="0"/>
                        <a:t>무림</a:t>
                      </a:r>
                      <a:r>
                        <a:rPr lang="en-US" altLang="ko-KR" sz="1200" dirty="0"/>
                        <a:t>’</a:t>
                      </a:r>
                      <a:r>
                        <a:rPr lang="ko-KR" altLang="en-US" sz="1200" dirty="0"/>
                        <a:t>에 속한 자들은 무림에 속하지 않은 </a:t>
                      </a:r>
                      <a:r>
                        <a:rPr lang="en-US" altLang="ko-KR" sz="1200" dirty="0"/>
                        <a:t>‘</a:t>
                      </a:r>
                      <a:r>
                        <a:rPr lang="ko-KR" altLang="en-US" sz="1200" dirty="0"/>
                        <a:t>속세</a:t>
                      </a:r>
                      <a:r>
                        <a:rPr lang="en-US" altLang="ko-KR" sz="1200" dirty="0"/>
                        <a:t>’</a:t>
                      </a:r>
                      <a:r>
                        <a:rPr lang="ko-KR" altLang="en-US" sz="1200" dirty="0"/>
                        <a:t>에 인간들과 서로 간섭하지 않으며 일종의 중립의 입장을 지키고 있었다</a:t>
                      </a:r>
                      <a:r>
                        <a:rPr lang="en-US" altLang="ko-KR" sz="1200" dirty="0"/>
                        <a:t>. </a:t>
                      </a:r>
                    </a:p>
                    <a:p>
                      <a:pPr latinLnBrk="1"/>
                      <a:r>
                        <a:rPr lang="ko-KR" altLang="en-US" sz="1200" dirty="0"/>
                        <a:t>그렇기에 </a:t>
                      </a:r>
                      <a:r>
                        <a:rPr lang="en-US" altLang="ko-KR" sz="1200" dirty="0"/>
                        <a:t>‘</a:t>
                      </a:r>
                      <a:r>
                        <a:rPr lang="ko-KR" altLang="en-US" sz="1200" dirty="0"/>
                        <a:t>제국</a:t>
                      </a:r>
                      <a:r>
                        <a:rPr lang="en-US" altLang="ko-KR" sz="1200" dirty="0"/>
                        <a:t>’</a:t>
                      </a:r>
                      <a:r>
                        <a:rPr lang="ko-KR" altLang="en-US" sz="1200" dirty="0"/>
                        <a:t>이 달기에 속에 들어가고 있다는 소식을 들은 것은 이미 너무 늦은 때였다</a:t>
                      </a:r>
                      <a:r>
                        <a:rPr lang="en-US" altLang="ko-KR" sz="1200" dirty="0"/>
                        <a:t>.</a:t>
                      </a:r>
                    </a:p>
                    <a:p>
                      <a:pPr latinLnBrk="1"/>
                      <a:endParaRPr lang="en-US" altLang="ko-KR" sz="1200" dirty="0"/>
                    </a:p>
                    <a:p>
                      <a:pPr latinLnBrk="1"/>
                      <a:r>
                        <a:rPr lang="ko-KR" altLang="en-US" sz="1200" dirty="0"/>
                        <a:t>달기라는 공통의 적이 생긴 무림에</a:t>
                      </a:r>
                      <a:r>
                        <a:rPr lang="en-US" altLang="ko-KR" sz="1200" dirty="0"/>
                        <a:t> </a:t>
                      </a:r>
                      <a:r>
                        <a:rPr lang="ko-KR" altLang="en-US" sz="1200" dirty="0"/>
                        <a:t>정파</a:t>
                      </a:r>
                      <a:r>
                        <a:rPr lang="en-US" altLang="ko-KR" sz="1200" dirty="0"/>
                        <a:t>, </a:t>
                      </a:r>
                      <a:r>
                        <a:rPr lang="ko-KR" altLang="en-US" sz="1200" dirty="0" err="1"/>
                        <a:t>사파</a:t>
                      </a:r>
                      <a:r>
                        <a:rPr lang="ko-KR" altLang="en-US" sz="1200" dirty="0"/>
                        <a:t> 세력들은 연합을 만들어 달기에게 대항 했으나 지맥 자체를 다루는 달기의 힘은 너무나도 강했고 결국 </a:t>
                      </a:r>
                      <a:r>
                        <a:rPr lang="ko-KR" altLang="en-US" sz="1200" dirty="0" err="1"/>
                        <a:t>무림맹주와</a:t>
                      </a:r>
                      <a:r>
                        <a:rPr lang="ko-KR" altLang="en-US" sz="1200" dirty="0"/>
                        <a:t> 천마 등의 중요 인물들이 죽거나 불구가 되었으며 훗날 복수를 기약하며 동쪽에 있는 나라로 몸을 숨겼다</a:t>
                      </a:r>
                      <a:r>
                        <a:rPr lang="en-US" altLang="ko-KR" sz="1200" dirty="0"/>
                        <a:t>.</a:t>
                      </a:r>
                    </a:p>
                    <a:p>
                      <a:pPr latinLnBrk="1"/>
                      <a:endParaRPr lang="en-US" altLang="ko-KR" sz="1200" dirty="0"/>
                    </a:p>
                    <a:p>
                      <a:pPr latinLnBrk="1"/>
                      <a:r>
                        <a:rPr lang="ko-KR" altLang="en-US" sz="1200" dirty="0"/>
                        <a:t>약 </a:t>
                      </a:r>
                      <a:r>
                        <a:rPr lang="en-US" altLang="ko-KR" sz="1200" dirty="0"/>
                        <a:t>50</a:t>
                      </a:r>
                      <a:r>
                        <a:rPr lang="ko-KR" altLang="en-US" sz="1200" dirty="0"/>
                        <a:t>년 후</a:t>
                      </a:r>
                      <a:endParaRPr lang="en-US" altLang="ko-KR" sz="1200" dirty="0"/>
                    </a:p>
                    <a:p>
                      <a:pPr latinLnBrk="1"/>
                      <a:endParaRPr lang="en-US" altLang="ko-KR" sz="1200" dirty="0"/>
                    </a:p>
                    <a:p>
                      <a:pPr latinLnBrk="1"/>
                      <a:r>
                        <a:rPr lang="ko-KR" altLang="en-US" sz="1200" dirty="0"/>
                        <a:t>살아남은 자들은 다시 달기에게 도전하기 위해 조용히 세력을 회복하고 있었다</a:t>
                      </a:r>
                      <a:r>
                        <a:rPr lang="en-US" altLang="ko-KR" sz="1200" dirty="0"/>
                        <a:t>.</a:t>
                      </a:r>
                    </a:p>
                    <a:p>
                      <a:pPr latinLnBrk="1"/>
                      <a:r>
                        <a:rPr lang="ko-KR" altLang="en-US" sz="1200" dirty="0"/>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dirty="0"/>
                        <a:t>. </a:t>
                      </a:r>
                      <a:r>
                        <a:rPr lang="ko-KR" altLang="en-US" sz="1200" dirty="0"/>
                        <a:t>아홉 꼬리들은 우선 무림에 정파와 </a:t>
                      </a:r>
                      <a:r>
                        <a:rPr lang="ko-KR" altLang="en-US" sz="1200" dirty="0" err="1"/>
                        <a:t>사파</a:t>
                      </a:r>
                      <a:r>
                        <a:rPr lang="ko-KR" altLang="en-US" sz="1200" dirty="0"/>
                        <a:t> 세력들의 사이를 이간질하여 충돌하게 만들어 </a:t>
                      </a:r>
                      <a:r>
                        <a:rPr lang="en-US" altLang="ko-KR" sz="1200" dirty="0"/>
                        <a:t>‘</a:t>
                      </a:r>
                      <a:r>
                        <a:rPr lang="ko-KR" altLang="en-US" sz="1200" dirty="0"/>
                        <a:t>정사 대전</a:t>
                      </a:r>
                      <a:r>
                        <a:rPr lang="en-US" altLang="ko-KR" sz="1200" dirty="0"/>
                        <a:t>’</a:t>
                      </a:r>
                      <a:r>
                        <a:rPr lang="ko-KR" altLang="en-US" sz="1200" dirty="0"/>
                        <a:t>이 일어나게 만들었고 양쪽 세력의 숫자가 줄고 전쟁이 끝나갈 무렵 지맥을 조작하여 동쪽 나라 전국에 대량의 괴물들을 발생 시켜 무림 세력을 쓸어버리려 했다</a:t>
                      </a:r>
                      <a:r>
                        <a:rPr lang="en-US" altLang="ko-KR" sz="1200" dirty="0"/>
                        <a:t>. </a:t>
                      </a:r>
                      <a:r>
                        <a:rPr lang="ko-KR" altLang="en-US" sz="1200" dirty="0"/>
                        <a:t>동시에 동쪽 나라 국경에 </a:t>
                      </a:r>
                      <a:r>
                        <a:rPr lang="en-US" altLang="ko-KR" sz="1200" dirty="0"/>
                        <a:t>‘</a:t>
                      </a:r>
                      <a:r>
                        <a:rPr lang="ko-KR" altLang="en-US" sz="1200" dirty="0"/>
                        <a:t>제국</a:t>
                      </a:r>
                      <a:r>
                        <a:rPr lang="en-US" altLang="ko-KR" sz="1200" dirty="0"/>
                        <a:t>‘ </a:t>
                      </a:r>
                      <a:r>
                        <a:rPr lang="ko-KR" altLang="en-US" sz="1200" dirty="0"/>
                        <a:t>병력들을 집중시켜 동쪽 나라의</a:t>
                      </a:r>
                      <a:r>
                        <a:rPr lang="en-US" altLang="ko-KR" sz="1200" dirty="0"/>
                        <a:t> </a:t>
                      </a:r>
                      <a:r>
                        <a:rPr lang="ko-KR" altLang="en-US" sz="1200" dirty="0"/>
                        <a:t>병력들이 괴물들에게 집중 할 수 없게 만들었다</a:t>
                      </a:r>
                      <a:r>
                        <a:rPr lang="en-US" altLang="ko-KR" sz="1200" dirty="0"/>
                        <a:t>.</a:t>
                      </a:r>
                    </a:p>
                    <a:p>
                      <a:pPr latinLnBrk="1"/>
                      <a:endParaRPr lang="en-US" altLang="ko-KR" sz="1200" dirty="0"/>
                    </a:p>
                    <a:p>
                      <a:pPr latinLnBrk="1"/>
                      <a:r>
                        <a:rPr lang="ko-KR" altLang="en-US" sz="1200" dirty="0"/>
                        <a:t>결국 무림에 세력들은 크게 감소하였고 나라 전체에는 괴물들이 넘쳐나게 되었다</a:t>
                      </a:r>
                      <a:r>
                        <a:rPr lang="en-US" altLang="ko-KR" sz="1200" dirty="0"/>
                        <a:t>.</a:t>
                      </a:r>
                    </a:p>
                  </a:txBody>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21279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3539945789"/>
              </p:ext>
            </p:extLst>
          </p:nvPr>
        </p:nvGraphicFramePr>
        <p:xfrm>
          <a:off x="64478" y="64111"/>
          <a:ext cx="12033737" cy="3840480"/>
        </p:xfrm>
        <a:graphic>
          <a:graphicData uri="http://schemas.openxmlformats.org/drawingml/2006/table">
            <a:tbl>
              <a:tblPr firstRow="1" bandRow="1">
                <a:tableStyleId>{5C22544A-7EE6-4342-B048-85BDC9FD1C3A}</a:tableStyleId>
              </a:tblPr>
              <a:tblGrid>
                <a:gridCol w="12033737">
                  <a:extLst>
                    <a:ext uri="{9D8B030D-6E8A-4147-A177-3AD203B41FA5}">
                      <a16:colId xmlns:a16="http://schemas.microsoft.com/office/drawing/2014/main" val="3580401190"/>
                    </a:ext>
                  </a:extLst>
                </a:gridCol>
              </a:tblGrid>
              <a:tr h="0">
                <a:tc>
                  <a:txBody>
                    <a:bodyPr/>
                    <a:lstStyle/>
                    <a:p>
                      <a:pPr latinLnBrk="1"/>
                      <a:r>
                        <a:rPr lang="ko-KR" altLang="en-US" sz="1200" dirty="0"/>
                        <a:t>서론</a:t>
                      </a:r>
                    </a:p>
                  </a:txBody>
                  <a:tcPr/>
                </a:tc>
                <a:extLst>
                  <a:ext uri="{0D108BD9-81ED-4DB2-BD59-A6C34878D82A}">
                    <a16:rowId xmlns:a16="http://schemas.microsoft.com/office/drawing/2014/main" val="369265982"/>
                  </a:ext>
                </a:extLst>
              </a:tr>
              <a:tr h="370840">
                <a:tc>
                  <a:txBody>
                    <a:bodyPr/>
                    <a:lstStyle/>
                    <a:p>
                      <a:pPr latinLnBrk="1"/>
                      <a:r>
                        <a:rPr lang="ko-KR" altLang="en-US" sz="1200" dirty="0"/>
                        <a:t>평소와 다름없이 동물을 잡기 위해 사냥꾼은 숲 속을 헤매다가 사슴을 찾아 활을 겨누고 있었다</a:t>
                      </a:r>
                      <a:r>
                        <a:rPr lang="en-US" altLang="ko-KR" sz="1200" dirty="0"/>
                        <a:t>. </a:t>
                      </a:r>
                      <a:r>
                        <a:rPr lang="ko-KR" altLang="en-US" sz="1200" dirty="0"/>
                        <a:t>그 순간 괴물이 나타나 사슴을 덮쳤고 사냥꾼은 괴물을 피해 마을로 급하게 도망쳤다</a:t>
                      </a:r>
                      <a:r>
                        <a:rPr lang="en-US" altLang="ko-KR" sz="1200" dirty="0"/>
                        <a:t>. </a:t>
                      </a:r>
                      <a:r>
                        <a:rPr lang="ko-KR" altLang="en-US" sz="1200" dirty="0"/>
                        <a:t>숲을 빠져나와 마을을 본 사냥꾼은 놀랄 수 밖에 없었다</a:t>
                      </a:r>
                      <a:r>
                        <a:rPr lang="en-US" altLang="ko-KR" sz="1200" dirty="0"/>
                        <a:t>. </a:t>
                      </a:r>
                      <a:r>
                        <a:rPr lang="ko-KR" altLang="en-US" sz="1200" dirty="0"/>
                        <a:t>자신의 마을이 괴물들에게 습격 받아 불타고 있었지 때문이다</a:t>
                      </a:r>
                      <a:r>
                        <a:rPr lang="en-US" altLang="ko-KR" sz="1200" dirty="0"/>
                        <a:t>. </a:t>
                      </a:r>
                      <a:r>
                        <a:rPr lang="ko-KR" altLang="en-US" sz="1200" dirty="0"/>
                        <a:t>급히 마을로 달려가 가족들을 찾았지만 이미 가족들은 모두 죽어 있었고 사냥꾼은 살기위해 괴물들을 피해서 도망쳤다</a:t>
                      </a:r>
                      <a:r>
                        <a:rPr lang="en-US" altLang="ko-KR" sz="1200" dirty="0"/>
                        <a:t>. </a:t>
                      </a:r>
                    </a:p>
                    <a:p>
                      <a:pPr latinLnBrk="1"/>
                      <a:endParaRPr lang="en-US" altLang="ko-KR" sz="1200" dirty="0"/>
                    </a:p>
                    <a:p>
                      <a:pPr latinLnBrk="1"/>
                      <a:r>
                        <a:rPr lang="ko-KR" altLang="en-US" sz="1200" dirty="0"/>
                        <a:t>그렇게 사냥꾼은 </a:t>
                      </a:r>
                      <a:r>
                        <a:rPr lang="en-US" altLang="ko-KR" sz="1200" dirty="0"/>
                        <a:t>‘</a:t>
                      </a:r>
                      <a:r>
                        <a:rPr lang="ko-KR" altLang="en-US" sz="1200" dirty="0"/>
                        <a:t>방랑자</a:t>
                      </a:r>
                      <a:r>
                        <a:rPr lang="en-US" altLang="ko-KR" sz="1200" dirty="0"/>
                        <a:t>’</a:t>
                      </a:r>
                      <a:r>
                        <a:rPr lang="ko-KR" altLang="en-US" sz="1200" dirty="0"/>
                        <a:t>가 되었다</a:t>
                      </a:r>
                      <a:r>
                        <a:rPr lang="en-US" altLang="ko-KR" sz="1200" dirty="0"/>
                        <a:t>. </a:t>
                      </a:r>
                    </a:p>
                    <a:p>
                      <a:pPr latinLnBrk="1"/>
                      <a:endParaRPr lang="en-US" altLang="ko-KR" sz="1200" dirty="0"/>
                    </a:p>
                    <a:p>
                      <a:pPr latinLnBrk="1"/>
                      <a:r>
                        <a:rPr lang="ko-KR" altLang="en-US" sz="1200" dirty="0"/>
                        <a:t>가족과 친구들을 모두 잃은 방랑자는 복수심에 불타 올랐고 괴물을 죽이기 위해 온갖 방법을 찾아 떠돌아 다녔다</a:t>
                      </a:r>
                      <a:r>
                        <a:rPr lang="en-US" altLang="ko-KR" sz="1200" dirty="0"/>
                        <a:t>. </a:t>
                      </a:r>
                      <a:r>
                        <a:rPr lang="ko-KR" altLang="en-US" sz="1200" dirty="0"/>
                        <a:t>그러다 우연히 스승을 만나 간단한 기술들을 전수 받고 복수를 위해 전국을 떠돌며 괴물들을 사냥하고 다녔다</a:t>
                      </a:r>
                      <a:r>
                        <a:rPr lang="en-US" altLang="ko-KR" sz="1200" dirty="0"/>
                        <a:t>.</a:t>
                      </a:r>
                    </a:p>
                    <a:p>
                      <a:pPr latinLnBrk="1"/>
                      <a:endParaRPr lang="en-US" altLang="ko-KR" sz="1200" dirty="0"/>
                    </a:p>
                    <a:p>
                      <a:pPr latinLnBrk="1"/>
                      <a:r>
                        <a:rPr lang="en-US" altLang="ko-KR" sz="1200" dirty="0"/>
                        <a:t>1</a:t>
                      </a:r>
                      <a:r>
                        <a:rPr lang="ko-KR" altLang="en-US" sz="1200" dirty="0"/>
                        <a:t>년 후 괴물을 사냥하고 다니던 중 나라와 무림에서 괴물들을 잡기위한 토벌단을 창설했고 현재 추가 단원들을 모집하고 있다는 소문이 들려왔다</a:t>
                      </a:r>
                      <a:r>
                        <a:rPr lang="en-US" altLang="ko-KR" sz="1200" dirty="0"/>
                        <a:t>. </a:t>
                      </a:r>
                    </a:p>
                    <a:p>
                      <a:pPr latinLnBrk="1"/>
                      <a:r>
                        <a:rPr lang="ko-KR" altLang="en-US" sz="1200" dirty="0"/>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dirty="0"/>
                        <a:t>.</a:t>
                      </a:r>
                    </a:p>
                    <a:p>
                      <a:pPr latinLnBrk="1"/>
                      <a:endParaRPr lang="en-US" altLang="ko-KR" sz="1200" dirty="0"/>
                    </a:p>
                    <a:p>
                      <a:pPr latinLnBrk="1"/>
                      <a:r>
                        <a:rPr lang="ko-KR" altLang="en-US" sz="1200" dirty="0"/>
                        <a:t>방랑자는 토벌단에 입단하게 되면 괴물들을 더 효과적으로 죽일 수 있다 생각하여 토벌단에 들어가기로 마음먹고 입단 시험을 받기 위해 시험장을 찾아갔다</a:t>
                      </a:r>
                      <a:r>
                        <a:rPr lang="en-US" altLang="ko-KR" sz="1200" dirty="0"/>
                        <a:t>.</a:t>
                      </a:r>
                    </a:p>
                    <a:p>
                      <a:pPr latinLnBrk="1"/>
                      <a:r>
                        <a:rPr lang="ko-KR" altLang="en-US" sz="1200" dirty="0"/>
                        <a:t>시험의 내용은 총 </a:t>
                      </a:r>
                      <a:r>
                        <a:rPr lang="en-US" altLang="ko-KR" sz="1200" dirty="0"/>
                        <a:t>3</a:t>
                      </a:r>
                      <a:r>
                        <a:rPr lang="ko-KR" altLang="en-US" sz="1200" dirty="0"/>
                        <a:t>가지 였다</a:t>
                      </a:r>
                      <a:r>
                        <a:rPr lang="en-US" altLang="ko-KR" sz="1200" dirty="0"/>
                        <a:t>. </a:t>
                      </a:r>
                    </a:p>
                    <a:p>
                      <a:pPr latinLnBrk="1"/>
                      <a:r>
                        <a:rPr lang="ko-KR" altLang="en-US" sz="1200" dirty="0"/>
                        <a:t>첫 번째 괴물의 추적 할 수 있는 능력을 증명하는 것</a:t>
                      </a:r>
                      <a:r>
                        <a:rPr lang="en-US" altLang="ko-KR" sz="1200" dirty="0"/>
                        <a:t>, </a:t>
                      </a:r>
                    </a:p>
                    <a:p>
                      <a:pPr latinLnBrk="1"/>
                      <a:r>
                        <a:rPr lang="ko-KR" altLang="en-US" sz="1200" dirty="0"/>
                        <a:t>두 번째 괴물을 사냥하고 증거를 가져 오는 것</a:t>
                      </a:r>
                      <a:r>
                        <a:rPr lang="en-US" altLang="ko-KR" sz="1200" dirty="0"/>
                        <a:t>, </a:t>
                      </a:r>
                    </a:p>
                    <a:p>
                      <a:pPr latinLnBrk="1"/>
                      <a:r>
                        <a:rPr lang="ko-KR" altLang="en-US" sz="1200" dirty="0"/>
                        <a:t>세 번째 동료와 합을 맞추는 것</a:t>
                      </a:r>
                      <a:endParaRPr lang="en-US" altLang="ko-KR" sz="1200" dirty="0"/>
                    </a:p>
                    <a:p>
                      <a:pPr latinLnBrk="1"/>
                      <a:r>
                        <a:rPr lang="ko-KR" altLang="en-US" sz="1200" dirty="0"/>
                        <a:t>방랑자는 자신처럼 시험을 치루는 </a:t>
                      </a:r>
                      <a:r>
                        <a:rPr lang="en-US" altLang="ko-KR" sz="1200" dirty="0"/>
                        <a:t>‘</a:t>
                      </a:r>
                      <a:r>
                        <a:rPr lang="ko-KR" altLang="en-US" sz="1200" dirty="0"/>
                        <a:t>세영</a:t>
                      </a:r>
                      <a:r>
                        <a:rPr lang="en-US" altLang="ko-KR" sz="1200" dirty="0"/>
                        <a:t>’</a:t>
                      </a:r>
                      <a:r>
                        <a:rPr lang="ko-KR" altLang="en-US" sz="1200" dirty="0"/>
                        <a:t>과 함께 시험에 통과하고 토벌단의 단원이 되었다</a:t>
                      </a:r>
                      <a:r>
                        <a:rPr lang="en-US" altLang="ko-KR" sz="1200" dirty="0"/>
                        <a:t>.</a:t>
                      </a:r>
                    </a:p>
                  </a:txBody>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707654513"/>
              </p:ext>
            </p:extLst>
          </p:nvPr>
        </p:nvGraphicFramePr>
        <p:xfrm>
          <a:off x="64478" y="64111"/>
          <a:ext cx="12033737" cy="914400"/>
        </p:xfrm>
        <a:graphic>
          <a:graphicData uri="http://schemas.openxmlformats.org/drawingml/2006/table">
            <a:tbl>
              <a:tblPr firstRow="1" bandRow="1">
                <a:tableStyleId>{5C22544A-7EE6-4342-B048-85BDC9FD1C3A}</a:tableStyleId>
              </a:tblPr>
              <a:tblGrid>
                <a:gridCol w="12033737">
                  <a:extLst>
                    <a:ext uri="{9D8B030D-6E8A-4147-A177-3AD203B41FA5}">
                      <a16:colId xmlns:a16="http://schemas.microsoft.com/office/drawing/2014/main" val="3580401190"/>
                    </a:ext>
                  </a:extLst>
                </a:gridCol>
              </a:tblGrid>
              <a:tr h="0">
                <a:tc>
                  <a:txBody>
                    <a:bodyPr/>
                    <a:lstStyle/>
                    <a:p>
                      <a:pPr latinLnBrk="1"/>
                      <a:r>
                        <a:rPr lang="ko-KR" altLang="en-US" sz="1200" dirty="0"/>
                        <a:t>본론</a:t>
                      </a:r>
                    </a:p>
                  </a:txBody>
                  <a:tcPr/>
                </a:tc>
                <a:extLst>
                  <a:ext uri="{0D108BD9-81ED-4DB2-BD59-A6C34878D82A}">
                    <a16:rowId xmlns:a16="http://schemas.microsoft.com/office/drawing/2014/main" val="369265982"/>
                  </a:ext>
                </a:extLst>
              </a:tr>
              <a:tr h="0">
                <a:tc>
                  <a:txBody>
                    <a:bodyPr/>
                    <a:lstStyle/>
                    <a:p>
                      <a:pPr latinLnBrk="1"/>
                      <a:r>
                        <a:rPr lang="ko-KR" altLang="en-US" sz="1200" dirty="0"/>
                        <a:t>입단 이후 임무를 받아 괴물을 사냥하며 공헌도가 많이 쌓은 방랑자에게 토벌단에서 상위 임무를 주고 방랑자는 임무를 수행하기 위해 떠난다</a:t>
                      </a:r>
                      <a:r>
                        <a:rPr lang="en-US" altLang="ko-KR" sz="1200" dirty="0"/>
                        <a:t>.</a:t>
                      </a:r>
                    </a:p>
                    <a:p>
                      <a:pPr latinLnBrk="1"/>
                      <a:r>
                        <a:rPr lang="ko-KR" altLang="en-US" sz="1200" dirty="0"/>
                        <a:t>임무 수행 중 방랑자는 해당 임무의 원흉과 만나게 되고 치열한 싸움 끝에 제압한다</a:t>
                      </a:r>
                      <a:r>
                        <a:rPr lang="en-US" altLang="ko-KR" sz="1200" dirty="0"/>
                        <a:t>. </a:t>
                      </a:r>
                      <a:r>
                        <a:rPr lang="ko-KR" altLang="en-US" sz="1200" dirty="0"/>
                        <a:t>원흉은 누군가의 분신이며 뒤에 거대한 흑막이 있다는 것을 알게 된 방랑자는 해당 존재를 추적하기로 하고 그러기 위해 더 많은 임무를 해결하고 공헌도를 쌓는다</a:t>
                      </a:r>
                      <a:r>
                        <a:rPr lang="en-US" altLang="ko-KR" sz="1200" dirty="0"/>
                        <a:t>.</a:t>
                      </a:r>
                    </a:p>
                  </a:txBody>
                  <a:tcPr/>
                </a:tc>
                <a:extLst>
                  <a:ext uri="{0D108BD9-81ED-4DB2-BD59-A6C34878D82A}">
                    <a16:rowId xmlns:a16="http://schemas.microsoft.com/office/drawing/2014/main" val="1282847511"/>
                  </a:ext>
                </a:extLst>
              </a:tr>
            </a:tbl>
          </a:graphicData>
        </a:graphic>
      </p:graphicFrame>
      <p:graphicFrame>
        <p:nvGraphicFramePr>
          <p:cNvPr id="2" name="표 4">
            <a:extLst>
              <a:ext uri="{FF2B5EF4-FFF2-40B4-BE49-F238E27FC236}">
                <a16:creationId xmlns:a16="http://schemas.microsoft.com/office/drawing/2014/main" id="{C0AF7851-6D6F-CD09-EBBE-8C1DAA97B5E6}"/>
              </a:ext>
            </a:extLst>
          </p:cNvPr>
          <p:cNvGraphicFramePr>
            <a:graphicFrameLocks noGrp="1"/>
          </p:cNvGraphicFramePr>
          <p:nvPr>
            <p:extLst>
              <p:ext uri="{D42A27DB-BD31-4B8C-83A1-F6EECF244321}">
                <p14:modId xmlns:p14="http://schemas.microsoft.com/office/powerpoint/2010/main" val="2688836590"/>
              </p:ext>
            </p:extLst>
          </p:nvPr>
        </p:nvGraphicFramePr>
        <p:xfrm>
          <a:off x="64477" y="1023778"/>
          <a:ext cx="12033738" cy="5394960"/>
        </p:xfrm>
        <a:graphic>
          <a:graphicData uri="http://schemas.openxmlformats.org/drawingml/2006/table">
            <a:tbl>
              <a:tblPr firstRow="1" bandRow="1">
                <a:tableStyleId>{5C22544A-7EE6-4342-B048-85BDC9FD1C3A}</a:tableStyleId>
              </a:tblPr>
              <a:tblGrid>
                <a:gridCol w="1338810">
                  <a:extLst>
                    <a:ext uri="{9D8B030D-6E8A-4147-A177-3AD203B41FA5}">
                      <a16:colId xmlns:a16="http://schemas.microsoft.com/office/drawing/2014/main" val="3580401190"/>
                    </a:ext>
                  </a:extLst>
                </a:gridCol>
                <a:gridCol w="10694928">
                  <a:extLst>
                    <a:ext uri="{9D8B030D-6E8A-4147-A177-3AD203B41FA5}">
                      <a16:colId xmlns:a16="http://schemas.microsoft.com/office/drawing/2014/main" val="2794412559"/>
                    </a:ext>
                  </a:extLst>
                </a:gridCol>
              </a:tblGrid>
              <a:tr h="123473">
                <a:tc gridSpan="2">
                  <a:txBody>
                    <a:bodyPr/>
                    <a:lstStyle/>
                    <a:p>
                      <a:pPr latinLnBrk="1"/>
                      <a:r>
                        <a:rPr lang="ko-KR" altLang="en-US" sz="1200" dirty="0"/>
                        <a:t>본론 </a:t>
                      </a:r>
                      <a:r>
                        <a:rPr lang="en-US" altLang="ko-KR" sz="1200" dirty="0"/>
                        <a:t>– </a:t>
                      </a:r>
                      <a:r>
                        <a:rPr lang="ko-KR" altLang="en-US" sz="1200" dirty="0"/>
                        <a:t>산신</a:t>
                      </a:r>
                    </a:p>
                  </a:txBody>
                  <a:tcPr/>
                </a:tc>
                <a:tc hMerge="1">
                  <a:txBody>
                    <a:bodyPr/>
                    <a:lstStyle/>
                    <a:p>
                      <a:pPr latinLnBrk="1"/>
                      <a:endParaRPr lang="ko-KR" altLang="en-US"/>
                    </a:p>
                  </a:txBody>
                  <a:tcPr/>
                </a:tc>
                <a:extLst>
                  <a:ext uri="{0D108BD9-81ED-4DB2-BD59-A6C34878D82A}">
                    <a16:rowId xmlns:a16="http://schemas.microsoft.com/office/drawing/2014/main" val="369265982"/>
                  </a:ext>
                </a:extLst>
              </a:tr>
              <a:tr h="236656">
                <a:tc gridSpan="2">
                  <a:txBody>
                    <a:bodyPr/>
                    <a:lstStyle/>
                    <a:p>
                      <a:pPr latinLnBrk="1"/>
                      <a:r>
                        <a:rPr lang="ko-KR" altLang="en-US" sz="1200" dirty="0"/>
                        <a:t>어느 날 토벌단에 소식이 들려왔다</a:t>
                      </a:r>
                      <a:r>
                        <a:rPr lang="en-US" altLang="ko-KR" sz="1200" dirty="0"/>
                        <a:t>. </a:t>
                      </a:r>
                      <a:r>
                        <a:rPr lang="ko-KR" altLang="en-US" sz="1200" dirty="0"/>
                        <a:t>신수 </a:t>
                      </a:r>
                      <a:r>
                        <a:rPr lang="en-US" altLang="ko-KR" sz="1200" dirty="0"/>
                        <a:t>‘</a:t>
                      </a:r>
                      <a:r>
                        <a:rPr lang="ko-KR" altLang="en-US" sz="1200" dirty="0"/>
                        <a:t>산신</a:t>
                      </a:r>
                      <a:r>
                        <a:rPr lang="en-US" altLang="ko-KR" sz="1200" dirty="0"/>
                        <a:t>’</a:t>
                      </a:r>
                      <a:r>
                        <a:rPr lang="ko-KR" altLang="en-US" sz="1200" dirty="0"/>
                        <a:t>의 영토인 서쪽 산에 알 수 없는 괴물이 나타나 산이 쑥대 밭이 되었다는 소식을 들은 토벌단은 서둘러 상황을 파악하기 위해 서둘러 조사단을 만들어 보냈다</a:t>
                      </a:r>
                      <a:r>
                        <a:rPr lang="en-US" altLang="ko-KR" sz="1200" dirty="0"/>
                        <a:t>. </a:t>
                      </a:r>
                      <a:r>
                        <a:rPr lang="ko-KR" altLang="en-US" sz="1200" dirty="0"/>
                        <a:t>그리고 그 동안 실력을 인정받아 꽤 높은 공헌도를 가지고 있던  </a:t>
                      </a:r>
                      <a:r>
                        <a:rPr lang="en-US" altLang="ko-KR" sz="1200" dirty="0"/>
                        <a:t>‘</a:t>
                      </a:r>
                      <a:r>
                        <a:rPr lang="ko-KR" altLang="en-US" sz="1200" dirty="0"/>
                        <a:t>세영</a:t>
                      </a:r>
                      <a:r>
                        <a:rPr lang="en-US" altLang="ko-KR" sz="1200" dirty="0"/>
                        <a:t>’</a:t>
                      </a:r>
                      <a:r>
                        <a:rPr lang="ko-KR" altLang="en-US" sz="1200" dirty="0"/>
                        <a:t> 역시 조사단과 함께 하였다</a:t>
                      </a:r>
                      <a:r>
                        <a:rPr lang="en-US" altLang="ko-KR" sz="1200" dirty="0"/>
                        <a:t>. </a:t>
                      </a:r>
                      <a:r>
                        <a:rPr lang="ko-KR" altLang="en-US" sz="1200" kern="1200" dirty="0">
                          <a:solidFill>
                            <a:schemeClr val="dk1"/>
                          </a:solidFill>
                          <a:effectLst/>
                          <a:latin typeface="+mn-lt"/>
                          <a:ea typeface="+mn-ea"/>
                          <a:cs typeface="+mn-cs"/>
                        </a:rPr>
                        <a:t>하지만 그곳에서 있던 것은 산신이 검은 그림자에 잠식된 상태로 뒤틀린 모습이었다</a:t>
                      </a:r>
                      <a:r>
                        <a:rPr lang="en-US" altLang="ko-KR" sz="1200" kern="1200" dirty="0">
                          <a:solidFill>
                            <a:schemeClr val="dk1"/>
                          </a:solidFill>
                          <a:effectLst/>
                          <a:latin typeface="+mn-lt"/>
                          <a:ea typeface="+mn-ea"/>
                          <a:cs typeface="+mn-cs"/>
                        </a:rPr>
                        <a:t>. </a:t>
                      </a:r>
                      <a:r>
                        <a:rPr lang="ko-KR" altLang="en-US" sz="1200" kern="1200" dirty="0">
                          <a:solidFill>
                            <a:schemeClr val="dk1"/>
                          </a:solidFill>
                          <a:effectLst/>
                          <a:latin typeface="+mn-lt"/>
                          <a:ea typeface="+mn-ea"/>
                          <a:cs typeface="+mn-cs"/>
                        </a:rPr>
                        <a:t>필사적으로 싸웠지만 </a:t>
                      </a:r>
                      <a:r>
                        <a:rPr lang="en-US" altLang="ko-KR" sz="1200" kern="1200" dirty="0">
                          <a:solidFill>
                            <a:schemeClr val="dk1"/>
                          </a:solidFill>
                          <a:effectLst/>
                          <a:latin typeface="+mn-lt"/>
                          <a:ea typeface="+mn-ea"/>
                          <a:cs typeface="+mn-cs"/>
                        </a:rPr>
                        <a:t>‘</a:t>
                      </a:r>
                      <a:r>
                        <a:rPr lang="ko-KR" altLang="en-US" sz="1200" kern="1200" dirty="0">
                          <a:solidFill>
                            <a:schemeClr val="dk1"/>
                          </a:solidFill>
                          <a:effectLst/>
                          <a:latin typeface="+mn-lt"/>
                          <a:ea typeface="+mn-ea"/>
                          <a:cs typeface="+mn-cs"/>
                        </a:rPr>
                        <a:t>세영</a:t>
                      </a:r>
                      <a:r>
                        <a:rPr lang="en-US" altLang="ko-KR" sz="1200" kern="1200" dirty="0">
                          <a:solidFill>
                            <a:schemeClr val="dk1"/>
                          </a:solidFill>
                          <a:effectLst/>
                          <a:latin typeface="+mn-lt"/>
                          <a:ea typeface="+mn-ea"/>
                          <a:cs typeface="+mn-cs"/>
                        </a:rPr>
                        <a:t>’</a:t>
                      </a:r>
                      <a:r>
                        <a:rPr lang="ko-KR" altLang="en-US" sz="1200" kern="1200" dirty="0">
                          <a:solidFill>
                            <a:schemeClr val="dk1"/>
                          </a:solidFill>
                          <a:effectLst/>
                          <a:latin typeface="+mn-lt"/>
                          <a:ea typeface="+mn-ea"/>
                          <a:cs typeface="+mn-cs"/>
                        </a:rPr>
                        <a:t>을 제외한 인원들은 모두 죽고 그녀 또한 그림자에 잠식된 산신에게 물려 죽고 말았다</a:t>
                      </a:r>
                      <a:r>
                        <a:rPr lang="en-US" altLang="ko-KR" sz="1200" kern="1200" dirty="0">
                          <a:solidFill>
                            <a:schemeClr val="dk1"/>
                          </a:solidFill>
                          <a:effectLst/>
                          <a:latin typeface="+mn-lt"/>
                          <a:ea typeface="+mn-ea"/>
                          <a:cs typeface="+mn-cs"/>
                        </a:rPr>
                        <a:t>. </a:t>
                      </a:r>
                      <a:r>
                        <a:rPr lang="ko-KR" altLang="en-US" sz="1200" kern="1200" dirty="0">
                          <a:solidFill>
                            <a:schemeClr val="dk1"/>
                          </a:solidFill>
                          <a:effectLst/>
                          <a:latin typeface="+mn-lt"/>
                          <a:ea typeface="+mn-ea"/>
                          <a:cs typeface="+mn-cs"/>
                        </a:rPr>
                        <a:t>얼마 후 세영은 눈을 떴고 그 순간 자신이 </a:t>
                      </a:r>
                      <a:r>
                        <a:rPr lang="ko-KR" altLang="en-US" sz="1200" kern="1200" dirty="0" err="1">
                          <a:solidFill>
                            <a:schemeClr val="dk1"/>
                          </a:solidFill>
                          <a:effectLst/>
                          <a:latin typeface="+mn-lt"/>
                          <a:ea typeface="+mn-ea"/>
                          <a:cs typeface="+mn-cs"/>
                        </a:rPr>
                        <a:t>창귀가</a:t>
                      </a:r>
                      <a:r>
                        <a:rPr lang="ko-KR" altLang="en-US" sz="1200" kern="1200" dirty="0">
                          <a:solidFill>
                            <a:schemeClr val="dk1"/>
                          </a:solidFill>
                          <a:effectLst/>
                          <a:latin typeface="+mn-lt"/>
                          <a:ea typeface="+mn-ea"/>
                          <a:cs typeface="+mn-cs"/>
                        </a:rPr>
                        <a:t> 되었음을 알았다</a:t>
                      </a:r>
                      <a:r>
                        <a:rPr lang="en-US" altLang="ko-KR" sz="1200" kern="1200" dirty="0">
                          <a:solidFill>
                            <a:schemeClr val="dk1"/>
                          </a:solidFill>
                          <a:effectLst/>
                          <a:latin typeface="+mn-lt"/>
                          <a:ea typeface="+mn-ea"/>
                          <a:cs typeface="+mn-cs"/>
                        </a:rPr>
                        <a:t>.</a:t>
                      </a:r>
                      <a:r>
                        <a:rPr lang="ko-KR" altLang="en-US" sz="1200" dirty="0"/>
                        <a:t> </a:t>
                      </a:r>
                      <a:endParaRPr lang="en-US" altLang="ko-KR" sz="1200" dirty="0"/>
                    </a:p>
                    <a:p>
                      <a:pPr latinLnBrk="1"/>
                      <a:endParaRPr lang="en-US" altLang="ko-KR" sz="1200" dirty="0"/>
                    </a:p>
                    <a:p>
                      <a:pPr latinLnBrk="1"/>
                      <a:r>
                        <a:rPr lang="ko-KR" altLang="en-US" sz="1200" dirty="0" err="1"/>
                        <a:t>창귀가</a:t>
                      </a:r>
                      <a:r>
                        <a:rPr lang="ko-KR" altLang="en-US" sz="1200" dirty="0"/>
                        <a:t> 된 </a:t>
                      </a:r>
                      <a:r>
                        <a:rPr lang="en-US" altLang="ko-KR" sz="1200" dirty="0"/>
                        <a:t>‘</a:t>
                      </a:r>
                      <a:r>
                        <a:rPr lang="ko-KR" altLang="en-US" sz="1200" dirty="0"/>
                        <a:t>세영</a:t>
                      </a:r>
                      <a:r>
                        <a:rPr lang="en-US" altLang="ko-KR" sz="1200" dirty="0"/>
                        <a:t>’</a:t>
                      </a:r>
                      <a:r>
                        <a:rPr lang="ko-KR" altLang="en-US" sz="1200" dirty="0"/>
                        <a:t>은 어째서인지 본인의 의지로 움직일 수 있었고 그것이 </a:t>
                      </a:r>
                      <a:r>
                        <a:rPr lang="en-US" altLang="ko-KR" sz="1200" dirty="0"/>
                        <a:t>‘</a:t>
                      </a:r>
                      <a:r>
                        <a:rPr lang="ko-KR" altLang="en-US" sz="1200" dirty="0"/>
                        <a:t>산신</a:t>
                      </a:r>
                      <a:r>
                        <a:rPr lang="en-US" altLang="ko-KR" sz="1200" dirty="0"/>
                        <a:t>’</a:t>
                      </a:r>
                      <a:r>
                        <a:rPr lang="ko-KR" altLang="en-US" sz="1200" dirty="0"/>
                        <a:t>의 마지막 도박이라는 것을 이해했다</a:t>
                      </a:r>
                      <a:r>
                        <a:rPr lang="en-US" altLang="ko-KR" sz="1200" dirty="0"/>
                        <a:t>.</a:t>
                      </a:r>
                    </a:p>
                    <a:p>
                      <a:pPr latinLnBrk="1"/>
                      <a:r>
                        <a:rPr lang="en-US" altLang="ko-KR" sz="1200" dirty="0"/>
                        <a:t>‘</a:t>
                      </a:r>
                      <a:r>
                        <a:rPr lang="ko-KR" altLang="en-US" sz="1200" dirty="0"/>
                        <a:t>세영</a:t>
                      </a:r>
                      <a:r>
                        <a:rPr lang="en-US" altLang="ko-KR" sz="1200" dirty="0"/>
                        <a:t>’</a:t>
                      </a:r>
                      <a:r>
                        <a:rPr lang="ko-KR" altLang="en-US" sz="1200" dirty="0"/>
                        <a:t>은 자신과 </a:t>
                      </a:r>
                      <a:r>
                        <a:rPr lang="en-US" altLang="ko-KR" sz="1200" dirty="0"/>
                        <a:t>‘</a:t>
                      </a:r>
                      <a:r>
                        <a:rPr lang="ko-KR" altLang="en-US" sz="1200" dirty="0"/>
                        <a:t>산신</a:t>
                      </a:r>
                      <a:r>
                        <a:rPr lang="en-US" altLang="ko-KR" sz="1200" dirty="0"/>
                        <a:t>’</a:t>
                      </a:r>
                      <a:r>
                        <a:rPr lang="ko-KR" altLang="en-US" sz="1200" dirty="0"/>
                        <a:t>을 해방 시켜줄 사람을 찾아서 토벌단에 왔다</a:t>
                      </a:r>
                      <a:r>
                        <a:rPr lang="en-US" altLang="ko-KR" sz="1200" dirty="0"/>
                        <a:t>.</a:t>
                      </a:r>
                    </a:p>
                  </a:txBody>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200" dirty="0"/>
                        <a:t>방랑자는 임무를 처리하고 토벌단에 돌아왔다</a:t>
                      </a:r>
                      <a:r>
                        <a:rPr lang="en-US" altLang="ko-KR" sz="1200" dirty="0"/>
                        <a:t>. </a:t>
                      </a:r>
                      <a:r>
                        <a:rPr lang="ko-KR" altLang="en-US" sz="1200" dirty="0"/>
                        <a:t>임무 내용을 보고하고 보수를 수령한 다음 새로운 임무를 수령하기 위해서 발걸음을 옮기던 중 익숙한 얼굴을 발견하고 인사를 하기 위해 다가 갔다</a:t>
                      </a:r>
                      <a:r>
                        <a:rPr lang="en-US" altLang="ko-KR" sz="1200" dirty="0"/>
                        <a:t>.</a:t>
                      </a:r>
                    </a:p>
                    <a:p>
                      <a:pPr latinLnBrk="1"/>
                      <a:r>
                        <a:rPr lang="ko-KR" altLang="en-US" sz="1200" dirty="0"/>
                        <a:t>과거 </a:t>
                      </a:r>
                      <a:r>
                        <a:rPr lang="ko-KR" altLang="en-US" sz="1200" dirty="0" err="1"/>
                        <a:t>토벌단</a:t>
                      </a:r>
                      <a:r>
                        <a:rPr lang="ko-KR" altLang="en-US" sz="1200" dirty="0"/>
                        <a:t> 입단 시험에서 합을 맞추었던 </a:t>
                      </a:r>
                      <a:r>
                        <a:rPr lang="en-US" altLang="ko-KR" sz="1200" dirty="0"/>
                        <a:t>‘</a:t>
                      </a:r>
                      <a:r>
                        <a:rPr lang="ko-KR" altLang="en-US" sz="1200" dirty="0"/>
                        <a:t>세영</a:t>
                      </a:r>
                      <a:r>
                        <a:rPr lang="en-US" altLang="ko-KR" sz="1200" dirty="0"/>
                        <a:t>‘</a:t>
                      </a:r>
                      <a:r>
                        <a:rPr lang="ko-KR" altLang="en-US" sz="1200" dirty="0"/>
                        <a:t>이었다</a:t>
                      </a:r>
                      <a:r>
                        <a:rPr lang="en-US" altLang="ko-KR" sz="1200" dirty="0"/>
                        <a:t>. </a:t>
                      </a:r>
                      <a:r>
                        <a:rPr lang="ko-KR" altLang="en-US" sz="1200" dirty="0"/>
                        <a:t>하지만 </a:t>
                      </a:r>
                      <a:r>
                        <a:rPr lang="en-US" altLang="ko-KR" sz="1200" dirty="0"/>
                        <a:t>‘</a:t>
                      </a:r>
                      <a:r>
                        <a:rPr lang="ko-KR" altLang="en-US" sz="1200" dirty="0"/>
                        <a:t>세영</a:t>
                      </a:r>
                      <a:r>
                        <a:rPr lang="en-US" altLang="ko-KR" sz="1200" dirty="0"/>
                        <a:t>’</a:t>
                      </a:r>
                      <a:r>
                        <a:rPr lang="ko-KR" altLang="en-US" sz="1200" dirty="0"/>
                        <a:t>의 모습이 조금 이상해 보였다</a:t>
                      </a:r>
                      <a:r>
                        <a:rPr lang="en-US" altLang="ko-KR" sz="1200" dirty="0"/>
                        <a:t>. </a:t>
                      </a:r>
                      <a:r>
                        <a:rPr lang="ko-KR" altLang="en-US" sz="1200" dirty="0"/>
                        <a:t>전체적으로 헤지고 망가진 장비를 입고 망토를 입은 상태로 두건을 눌러 쓰고 있는 모습을 본 방랑자는 놀라 안부를 물었다</a:t>
                      </a:r>
                      <a:r>
                        <a:rPr lang="en-US" altLang="ko-KR" sz="1200" dirty="0"/>
                        <a:t>. ‘</a:t>
                      </a:r>
                      <a:r>
                        <a:rPr lang="ko-KR" altLang="en-US" sz="1200" dirty="0"/>
                        <a:t>세영</a:t>
                      </a:r>
                      <a:r>
                        <a:rPr lang="en-US" altLang="ko-KR" sz="1200" dirty="0"/>
                        <a:t>’</a:t>
                      </a:r>
                      <a:r>
                        <a:rPr lang="ko-KR" altLang="en-US" sz="1200" dirty="0"/>
                        <a:t>에게 들은 이야기는 충격적 이었다</a:t>
                      </a:r>
                      <a:r>
                        <a:rPr lang="en-US" altLang="ko-KR" sz="1200" dirty="0"/>
                        <a:t>. </a:t>
                      </a:r>
                      <a:r>
                        <a:rPr lang="ko-KR" altLang="en-US" sz="1200" dirty="0"/>
                        <a:t>그림자에 침식된</a:t>
                      </a:r>
                      <a:r>
                        <a:rPr lang="en-US" altLang="ko-KR" sz="1200" dirty="0"/>
                        <a:t> ‘</a:t>
                      </a:r>
                      <a:r>
                        <a:rPr lang="ko-KR" altLang="en-US" sz="1200" dirty="0"/>
                        <a:t>산신</a:t>
                      </a:r>
                      <a:r>
                        <a:rPr lang="en-US" altLang="ko-KR" sz="1200" dirty="0"/>
                        <a:t>’</a:t>
                      </a:r>
                      <a:r>
                        <a:rPr lang="ko-KR" altLang="en-US" sz="1200" dirty="0"/>
                        <a:t>과 </a:t>
                      </a:r>
                      <a:r>
                        <a:rPr lang="ko-KR" altLang="en-US" sz="1200" dirty="0" err="1"/>
                        <a:t>창귀가</a:t>
                      </a:r>
                      <a:r>
                        <a:rPr lang="ko-KR" altLang="en-US" sz="1200" dirty="0"/>
                        <a:t> 되어버린 이야기 그리고 자신과 </a:t>
                      </a:r>
                      <a:r>
                        <a:rPr lang="en-US" altLang="ko-KR" sz="1200" dirty="0"/>
                        <a:t>‘</a:t>
                      </a:r>
                      <a:r>
                        <a:rPr lang="ko-KR" altLang="en-US" sz="1200" dirty="0"/>
                        <a:t>산신</a:t>
                      </a:r>
                      <a:r>
                        <a:rPr lang="en-US" altLang="ko-KR" sz="1200" dirty="0"/>
                        <a:t>’</a:t>
                      </a:r>
                      <a:r>
                        <a:rPr lang="ko-KR" altLang="en-US" sz="1200" dirty="0"/>
                        <a:t>을 해방 시켜 달라는 부탁을 들은 방랑자는 잠시 고민하고 얼마 후 </a:t>
                      </a:r>
                      <a:r>
                        <a:rPr lang="en-US" altLang="ko-KR" sz="1200" dirty="0"/>
                        <a:t>‘</a:t>
                      </a:r>
                      <a:r>
                        <a:rPr lang="ko-KR" altLang="en-US" sz="1200" dirty="0"/>
                        <a:t>세영</a:t>
                      </a:r>
                      <a:r>
                        <a:rPr lang="en-US" altLang="ko-KR" sz="1200" dirty="0"/>
                        <a:t>’</a:t>
                      </a:r>
                      <a:r>
                        <a:rPr lang="ko-KR" altLang="en-US" sz="1200" dirty="0"/>
                        <a:t>을 따라 서쪽 산으로 향했다</a:t>
                      </a:r>
                      <a:r>
                        <a:rPr lang="en-US" altLang="ko-KR" sz="1200" dirty="0"/>
                        <a:t>.</a:t>
                      </a:r>
                    </a:p>
                  </a:txBody>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200" dirty="0"/>
                        <a:t>‘</a:t>
                      </a:r>
                      <a:r>
                        <a:rPr lang="ko-KR" altLang="en-US" sz="1200" dirty="0"/>
                        <a:t>산신</a:t>
                      </a:r>
                      <a:r>
                        <a:rPr lang="en-US" altLang="ko-KR" sz="1200" dirty="0"/>
                        <a:t>’</a:t>
                      </a:r>
                      <a:r>
                        <a:rPr lang="ko-KR" altLang="en-US" sz="1200" dirty="0"/>
                        <a:t>이 있는 동굴 앞에 도착한 </a:t>
                      </a:r>
                      <a:r>
                        <a:rPr lang="en-US" altLang="ko-KR" sz="1200" dirty="0"/>
                        <a:t>‘</a:t>
                      </a:r>
                      <a:r>
                        <a:rPr lang="ko-KR" altLang="en-US" sz="1200" dirty="0"/>
                        <a:t>세영</a:t>
                      </a:r>
                      <a:r>
                        <a:rPr lang="en-US" altLang="ko-KR" sz="1200" dirty="0"/>
                        <a:t>’</a:t>
                      </a:r>
                      <a:r>
                        <a:rPr lang="ko-KR" altLang="en-US" sz="1200" dirty="0"/>
                        <a:t>과 방랑자는 잠시 준비를 한 뒤 그 안으로 들어갔다</a:t>
                      </a:r>
                      <a:r>
                        <a:rPr lang="en-US" altLang="ko-KR" sz="1200" dirty="0"/>
                        <a:t>.</a:t>
                      </a:r>
                    </a:p>
                    <a:p>
                      <a:pPr latinLnBrk="1"/>
                      <a:r>
                        <a:rPr lang="ko-KR" altLang="en-US" sz="1200" dirty="0"/>
                        <a:t>방랑자의 공격으로 </a:t>
                      </a:r>
                      <a:r>
                        <a:rPr lang="en-US" altLang="ko-KR" sz="1200" dirty="0"/>
                        <a:t>‘</a:t>
                      </a:r>
                      <a:r>
                        <a:rPr lang="ko-KR" altLang="en-US" sz="1200" dirty="0"/>
                        <a:t>산신</a:t>
                      </a:r>
                      <a:r>
                        <a:rPr lang="en-US" altLang="ko-KR" sz="1200" dirty="0"/>
                        <a:t>’</a:t>
                      </a:r>
                      <a:r>
                        <a:rPr lang="ko-KR" altLang="en-US" sz="1200" dirty="0"/>
                        <a:t>을 잠식한 그림자의 힘이 약화 되었고 </a:t>
                      </a:r>
                      <a:r>
                        <a:rPr lang="en-US" altLang="ko-KR" sz="1200" dirty="0"/>
                        <a:t>‘</a:t>
                      </a:r>
                      <a:r>
                        <a:rPr lang="ko-KR" altLang="en-US" sz="1200" dirty="0"/>
                        <a:t>산신</a:t>
                      </a:r>
                      <a:r>
                        <a:rPr lang="en-US" altLang="ko-KR" sz="1200" dirty="0"/>
                        <a:t>’</a:t>
                      </a:r>
                      <a:r>
                        <a:rPr lang="ko-KR" altLang="en-US" sz="1200" dirty="0"/>
                        <a:t>은 벗어나기 위해 마지막 발악을 시작했다</a:t>
                      </a:r>
                      <a:r>
                        <a:rPr lang="en-US" altLang="ko-KR" sz="1200" dirty="0"/>
                        <a:t>.</a:t>
                      </a:r>
                    </a:p>
                    <a:p>
                      <a:pPr latinLnBrk="1"/>
                      <a:r>
                        <a:rPr lang="ko-KR" altLang="en-US" sz="1200" dirty="0"/>
                        <a:t>정신이 잠시 돌아온 </a:t>
                      </a:r>
                      <a:r>
                        <a:rPr lang="en-US" altLang="ko-KR" sz="1200" dirty="0"/>
                        <a:t>‘</a:t>
                      </a:r>
                      <a:r>
                        <a:rPr lang="ko-KR" altLang="en-US" sz="1200" dirty="0"/>
                        <a:t>산신</a:t>
                      </a:r>
                      <a:r>
                        <a:rPr lang="en-US" altLang="ko-KR" sz="1200" dirty="0"/>
                        <a:t>’</a:t>
                      </a:r>
                      <a:r>
                        <a:rPr lang="ko-KR" altLang="en-US" sz="1200" dirty="0"/>
                        <a:t>이었지만 얼마 버티지 못하고 다시 그림자에 침식되기 시작했다</a:t>
                      </a:r>
                      <a:r>
                        <a:rPr lang="en-US" altLang="ko-KR" sz="1200" dirty="0"/>
                        <a:t>. </a:t>
                      </a:r>
                    </a:p>
                  </a:txBody>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200" dirty="0"/>
                        <a:t>방울 미소지</a:t>
                      </a:r>
                      <a:endParaRPr lang="en-US" altLang="ko-KR" sz="1200" dirty="0"/>
                    </a:p>
                  </a:txBody>
                  <a:tcPr anchor="ctr"/>
                </a:tc>
                <a:tc>
                  <a:txBody>
                    <a:bodyPr/>
                    <a:lstStyle/>
                    <a:p>
                      <a:pPr latinLnBrk="1"/>
                      <a:r>
                        <a:rPr lang="en-US" altLang="ko-KR" sz="1200" dirty="0"/>
                        <a:t>‘</a:t>
                      </a:r>
                      <a:r>
                        <a:rPr lang="ko-KR" altLang="en-US" sz="1200" dirty="0"/>
                        <a:t>세영</a:t>
                      </a:r>
                      <a:r>
                        <a:rPr lang="en-US" altLang="ko-KR" sz="1200" dirty="0"/>
                        <a:t>’</a:t>
                      </a:r>
                      <a:r>
                        <a:rPr lang="ko-KR" altLang="en-US" sz="1200" dirty="0"/>
                        <a:t>은 그 모습을 보고 무언가 결심한 표정으로 방랑자에게 작별 인사를 하고 </a:t>
                      </a:r>
                      <a:r>
                        <a:rPr lang="en-US" altLang="ko-KR" sz="1200" dirty="0"/>
                        <a:t>‘</a:t>
                      </a:r>
                      <a:r>
                        <a:rPr lang="ko-KR" altLang="en-US" sz="1200" dirty="0"/>
                        <a:t>산신</a:t>
                      </a:r>
                      <a:r>
                        <a:rPr lang="en-US" altLang="ko-KR" sz="1200" dirty="0"/>
                        <a:t>’</a:t>
                      </a:r>
                      <a:r>
                        <a:rPr lang="ko-KR" altLang="en-US" sz="1200" dirty="0"/>
                        <a:t>에게 달려 들어 </a:t>
                      </a:r>
                      <a:r>
                        <a:rPr lang="ko-KR" altLang="en-US" sz="1200" dirty="0" err="1"/>
                        <a:t>동귀여진</a:t>
                      </a:r>
                      <a:r>
                        <a:rPr lang="ko-KR" altLang="en-US" sz="1200" dirty="0"/>
                        <a:t> 했다</a:t>
                      </a:r>
                      <a:r>
                        <a:rPr lang="en-US" altLang="ko-KR" sz="1200" dirty="0"/>
                        <a:t>. ‘</a:t>
                      </a:r>
                      <a:r>
                        <a:rPr lang="ko-KR" altLang="en-US" sz="1200" dirty="0"/>
                        <a:t>산신</a:t>
                      </a:r>
                      <a:r>
                        <a:rPr lang="en-US" altLang="ko-KR" sz="1200" dirty="0"/>
                        <a:t>’</a:t>
                      </a:r>
                      <a:r>
                        <a:rPr lang="ko-KR" altLang="en-US" sz="1200" dirty="0"/>
                        <a:t>과 </a:t>
                      </a:r>
                      <a:r>
                        <a:rPr lang="en-US" altLang="ko-KR" sz="1200" dirty="0"/>
                        <a:t>‘</a:t>
                      </a:r>
                      <a:r>
                        <a:rPr lang="ko-KR" altLang="en-US" sz="1200" dirty="0"/>
                        <a:t>세영</a:t>
                      </a:r>
                      <a:r>
                        <a:rPr lang="en-US" altLang="ko-KR" sz="1200" dirty="0"/>
                        <a:t>’</a:t>
                      </a:r>
                      <a:r>
                        <a:rPr lang="ko-KR" altLang="en-US" sz="1200" dirty="0"/>
                        <a:t>이 사라지는 순간 그림자는 꼬리의 모습을 하며 같이 사라졌고 방랑자는 그 모습을 슬픈 눈으로 바라보고 있었다</a:t>
                      </a:r>
                      <a:r>
                        <a:rPr lang="en-US" altLang="ko-KR" sz="1200" dirty="0"/>
                        <a:t>.</a:t>
                      </a:r>
                    </a:p>
                  </a:txBody>
                  <a:tcPr/>
                </a:tc>
                <a:extLst>
                  <a:ext uri="{0D108BD9-81ED-4DB2-BD59-A6C34878D82A}">
                    <a16:rowId xmlns:a16="http://schemas.microsoft.com/office/drawing/2014/main" val="2188551523"/>
                  </a:ext>
                </a:extLst>
              </a:tr>
              <a:tr h="182880">
                <a:tc>
                  <a:txBody>
                    <a:bodyPr/>
                    <a:lstStyle/>
                    <a:p>
                      <a:pPr algn="ctr" latinLnBrk="1"/>
                      <a:r>
                        <a:rPr lang="ko-KR" altLang="en-US" sz="1200" dirty="0"/>
                        <a:t>방울 소지</a:t>
                      </a:r>
                      <a:endParaRPr lang="en-US" altLang="ko-KR" sz="1200" dirty="0"/>
                    </a:p>
                    <a:p>
                      <a:pPr algn="ctr" latinLnBrk="1"/>
                      <a:r>
                        <a:rPr lang="ko-KR" altLang="en-US" sz="1200" dirty="0"/>
                        <a:t> </a:t>
                      </a:r>
                      <a:r>
                        <a:rPr lang="en-US" altLang="ko-KR" sz="1200" dirty="0"/>
                        <a:t>and </a:t>
                      </a:r>
                    </a:p>
                    <a:p>
                      <a:pPr algn="ctr" latinLnBrk="1"/>
                      <a:r>
                        <a:rPr lang="ko-KR" altLang="en-US" sz="1200" dirty="0"/>
                        <a:t>특정 패턴 실패</a:t>
                      </a:r>
                      <a:endParaRPr lang="en-US" altLang="ko-KR" sz="1200" dirty="0"/>
                    </a:p>
                  </a:txBody>
                  <a:tcPr anchor="ctr"/>
                </a:tc>
                <a:tc>
                  <a:txBody>
                    <a:bodyPr/>
                    <a:lstStyle/>
                    <a:p>
                      <a:pPr latinLnBrk="1"/>
                      <a:r>
                        <a:rPr lang="ko-KR" altLang="en-US" sz="1200" dirty="0"/>
                        <a:t>그 순간 방랑자의 주머니에 있던 방울이 빛을 내기 시작했고 방랑자가 방물을 꺼내자 방울이 울리며 동굴 속에 소리가 퍼져 나갔다</a:t>
                      </a:r>
                      <a:r>
                        <a:rPr lang="en-US" altLang="ko-KR" sz="1200" dirty="0"/>
                        <a:t>. </a:t>
                      </a:r>
                      <a:r>
                        <a:rPr lang="ko-KR" altLang="en-US" sz="1200" dirty="0"/>
                        <a:t>곧 이어 그림자가 서서히 </a:t>
                      </a:r>
                      <a:r>
                        <a:rPr lang="en-US" altLang="ko-KR" sz="1200" dirty="0"/>
                        <a:t>‘</a:t>
                      </a:r>
                      <a:r>
                        <a:rPr lang="ko-KR" altLang="en-US" sz="1200" dirty="0"/>
                        <a:t>산신</a:t>
                      </a:r>
                      <a:r>
                        <a:rPr lang="en-US" altLang="ko-KR" sz="1200" dirty="0"/>
                        <a:t>’</a:t>
                      </a:r>
                      <a:r>
                        <a:rPr lang="ko-KR" altLang="en-US" sz="1200" dirty="0"/>
                        <a:t>의 몸에서 떨어져 나가기 시작했고 얼마 지나지 않아 그림자는 꼬리의 형태가 된 다음 연기가 되어 사라졌다</a:t>
                      </a:r>
                      <a:r>
                        <a:rPr lang="en-US" altLang="ko-KR" sz="1200" dirty="0"/>
                        <a:t>. </a:t>
                      </a:r>
                      <a:r>
                        <a:rPr lang="ko-KR" altLang="en-US" sz="1200" dirty="0"/>
                        <a:t>속박에서 벗어난 </a:t>
                      </a:r>
                      <a:r>
                        <a:rPr lang="en-US" altLang="ko-KR" sz="1200" dirty="0"/>
                        <a:t>‘</a:t>
                      </a:r>
                      <a:r>
                        <a:rPr lang="ko-KR" altLang="en-US" sz="1200" dirty="0"/>
                        <a:t>산신</a:t>
                      </a:r>
                      <a:r>
                        <a:rPr lang="en-US" altLang="ko-KR" sz="1200" dirty="0"/>
                        <a:t>’</a:t>
                      </a:r>
                      <a:r>
                        <a:rPr lang="ko-KR" altLang="en-US" sz="1200" dirty="0"/>
                        <a:t>과 </a:t>
                      </a:r>
                      <a:r>
                        <a:rPr lang="en-US" altLang="ko-KR" sz="1200" dirty="0"/>
                        <a:t>‘</a:t>
                      </a:r>
                      <a:r>
                        <a:rPr lang="ko-KR" altLang="en-US" sz="1200" dirty="0"/>
                        <a:t>세영</a:t>
                      </a:r>
                      <a:r>
                        <a:rPr lang="en-US" altLang="ko-KR" sz="1200" dirty="0"/>
                        <a:t>’</a:t>
                      </a:r>
                      <a:r>
                        <a:rPr lang="ko-KR" altLang="en-US" sz="1200" dirty="0"/>
                        <a:t>은</a:t>
                      </a:r>
                      <a:r>
                        <a:rPr lang="en-US" altLang="ko-KR" sz="1200" dirty="0"/>
                        <a:t> </a:t>
                      </a:r>
                      <a:r>
                        <a:rPr lang="ko-KR" altLang="en-US" sz="1200" dirty="0"/>
                        <a:t>방랑자에게 감사를 표하고 얼마 지나지 않아 </a:t>
                      </a:r>
                      <a:r>
                        <a:rPr lang="en-US" altLang="ko-KR" sz="1200" dirty="0"/>
                        <a:t>‘</a:t>
                      </a:r>
                      <a:r>
                        <a:rPr lang="ko-KR" altLang="en-US" sz="1200" dirty="0"/>
                        <a:t>세영</a:t>
                      </a:r>
                      <a:r>
                        <a:rPr lang="en-US" altLang="ko-KR" sz="1200" dirty="0"/>
                        <a:t>’</a:t>
                      </a:r>
                      <a:r>
                        <a:rPr lang="ko-KR" altLang="en-US" sz="1200" dirty="0"/>
                        <a:t>은 성불하여 사라졌다</a:t>
                      </a:r>
                      <a:r>
                        <a:rPr lang="en-US" altLang="ko-KR" sz="1200" dirty="0"/>
                        <a:t>.</a:t>
                      </a:r>
                    </a:p>
                  </a:txBody>
                  <a:tcPr/>
                </a:tc>
                <a:extLst>
                  <a:ext uri="{0D108BD9-81ED-4DB2-BD59-A6C34878D82A}">
                    <a16:rowId xmlns:a16="http://schemas.microsoft.com/office/drawing/2014/main" val="3285885127"/>
                  </a:ext>
                </a:extLst>
              </a:tr>
              <a:tr h="0">
                <a:tc>
                  <a:txBody>
                    <a:bodyPr/>
                    <a:lstStyle/>
                    <a:p>
                      <a:pPr algn="ctr" latinLnBrk="1"/>
                      <a:r>
                        <a:rPr lang="ko-KR" altLang="en-US" sz="1200" dirty="0"/>
                        <a:t>방울 소지</a:t>
                      </a:r>
                      <a:endParaRPr lang="en-US" altLang="ko-KR" sz="1200" dirty="0"/>
                    </a:p>
                    <a:p>
                      <a:pPr algn="ctr" latinLnBrk="1"/>
                      <a:r>
                        <a:rPr lang="en-US" altLang="ko-KR" sz="1200" dirty="0"/>
                        <a:t>and </a:t>
                      </a:r>
                    </a:p>
                    <a:p>
                      <a:pPr algn="ctr" latinLnBrk="1"/>
                      <a:r>
                        <a:rPr lang="ko-KR" altLang="en-US" sz="1200" dirty="0"/>
                        <a:t>특정 패턴 성공</a:t>
                      </a:r>
                      <a:endParaRPr lang="en-US" altLang="ko-KR" sz="12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그 순간 방랑자의 주머니에 있던 방울이 빛을 내기 시작했고 방랑자가 방물을 꺼내자 방울이 울리며 동굴 속에 소리가 퍼져 나갔다</a:t>
                      </a:r>
                      <a:r>
                        <a:rPr lang="en-US" altLang="ko-KR" sz="1200" dirty="0"/>
                        <a:t>. </a:t>
                      </a:r>
                      <a:r>
                        <a:rPr lang="ko-KR" altLang="en-US" sz="1200" dirty="0"/>
                        <a:t>방울 소리에 그림자가 요동 치며 사라지는 듯 하더니 다시 </a:t>
                      </a:r>
                      <a:r>
                        <a:rPr lang="en-US" altLang="ko-KR" sz="1200" dirty="0"/>
                        <a:t>‘</a:t>
                      </a:r>
                      <a:r>
                        <a:rPr lang="ko-KR" altLang="en-US" sz="1200" dirty="0"/>
                        <a:t>산신</a:t>
                      </a:r>
                      <a:r>
                        <a:rPr lang="en-US" altLang="ko-KR" sz="1200" dirty="0"/>
                        <a:t>’</a:t>
                      </a:r>
                      <a:r>
                        <a:rPr lang="ko-KR" altLang="en-US" sz="1200" dirty="0"/>
                        <a:t>의 몸에 침식하기 시작했고 동시에 </a:t>
                      </a:r>
                      <a:r>
                        <a:rPr lang="en-US" altLang="ko-KR" sz="1200" dirty="0"/>
                        <a:t>‘</a:t>
                      </a:r>
                      <a:r>
                        <a:rPr lang="ko-KR" altLang="en-US" sz="1200" dirty="0"/>
                        <a:t>세영</a:t>
                      </a:r>
                      <a:r>
                        <a:rPr lang="en-US" altLang="ko-KR" sz="1200" dirty="0"/>
                        <a:t>‘ </a:t>
                      </a:r>
                      <a:r>
                        <a:rPr lang="ko-KR" altLang="en-US" sz="1200" dirty="0"/>
                        <a:t>역시 그림자에 침식 되었다</a:t>
                      </a:r>
                      <a:r>
                        <a:rPr lang="en-US" altLang="ko-KR" sz="1200" dirty="0"/>
                        <a:t>. </a:t>
                      </a:r>
                      <a:r>
                        <a:rPr lang="ko-KR" altLang="en-US" sz="1200" dirty="0"/>
                        <a:t>방랑자는 그림자에 완전히 침식된 </a:t>
                      </a:r>
                      <a:r>
                        <a:rPr lang="en-US" altLang="ko-KR" sz="1200" dirty="0"/>
                        <a:t>’</a:t>
                      </a:r>
                      <a:r>
                        <a:rPr lang="ko-KR" altLang="en-US" sz="1200" dirty="0"/>
                        <a:t>산신</a:t>
                      </a:r>
                      <a:r>
                        <a:rPr lang="en-US" altLang="ko-KR" sz="1200" dirty="0"/>
                        <a:t>’</a:t>
                      </a:r>
                      <a:r>
                        <a:rPr lang="ko-KR" altLang="en-US" sz="1200" dirty="0"/>
                        <a:t>과</a:t>
                      </a:r>
                      <a:r>
                        <a:rPr lang="en-US" altLang="ko-KR" sz="1200" dirty="0"/>
                        <a:t>’</a:t>
                      </a:r>
                      <a:r>
                        <a:rPr lang="ko-KR" altLang="en-US" sz="1200" dirty="0"/>
                        <a:t>세영</a:t>
                      </a:r>
                      <a:r>
                        <a:rPr lang="en-US" altLang="ko-KR" sz="1200" dirty="0"/>
                        <a:t>’ </a:t>
                      </a:r>
                      <a:r>
                        <a:rPr lang="ko-KR" altLang="en-US" sz="1200" dirty="0"/>
                        <a:t>힘으로 제압했고 그 순간 방울이 다시 빛을 내며 울려 그림자를 걷어 냈다</a:t>
                      </a:r>
                      <a:r>
                        <a:rPr lang="en-US" altLang="ko-KR" sz="1200" dirty="0"/>
                        <a:t>. </a:t>
                      </a:r>
                      <a:r>
                        <a:rPr lang="ko-KR" altLang="en-US" sz="1200" dirty="0"/>
                        <a:t>그림자에서 벗어난 </a:t>
                      </a:r>
                      <a:r>
                        <a:rPr lang="en-US" altLang="ko-KR" sz="1200" dirty="0"/>
                        <a:t>‘</a:t>
                      </a:r>
                      <a:r>
                        <a:rPr lang="ko-KR" altLang="en-US" sz="1200" dirty="0"/>
                        <a:t>산신</a:t>
                      </a:r>
                      <a:r>
                        <a:rPr lang="en-US" altLang="ko-KR" sz="1200" dirty="0"/>
                        <a:t>’</a:t>
                      </a:r>
                      <a:r>
                        <a:rPr lang="ko-KR" altLang="en-US" sz="1200" dirty="0"/>
                        <a:t>은 방랑자와 </a:t>
                      </a:r>
                      <a:r>
                        <a:rPr lang="en-US" altLang="ko-KR" sz="1200" dirty="0"/>
                        <a:t>‘</a:t>
                      </a:r>
                      <a:r>
                        <a:rPr lang="ko-KR" altLang="en-US" sz="1200" dirty="0"/>
                        <a:t>세영</a:t>
                      </a:r>
                      <a:r>
                        <a:rPr lang="en-US" altLang="ko-KR" sz="1200" dirty="0"/>
                        <a:t>’</a:t>
                      </a:r>
                      <a:r>
                        <a:rPr lang="ko-KR" altLang="en-US" sz="1200" dirty="0"/>
                        <a:t>에게 감사를 표했지만 자신의 생명이 이제 꺼져 가고 있다고 말하며 </a:t>
                      </a:r>
                      <a:r>
                        <a:rPr lang="en-US" altLang="ko-KR" sz="1200" dirty="0"/>
                        <a:t>‘</a:t>
                      </a:r>
                      <a:r>
                        <a:rPr lang="ko-KR" altLang="en-US" sz="1200" dirty="0"/>
                        <a:t>세영</a:t>
                      </a:r>
                      <a:r>
                        <a:rPr lang="en-US" altLang="ko-KR" sz="1200" dirty="0"/>
                        <a:t>’</a:t>
                      </a:r>
                      <a:r>
                        <a:rPr lang="ko-KR" altLang="en-US" sz="1200" dirty="0"/>
                        <a:t>에게 제안 하였다</a:t>
                      </a:r>
                      <a:r>
                        <a:rPr lang="en-US" altLang="ko-KR" sz="1200" dirty="0"/>
                        <a:t>. </a:t>
                      </a:r>
                      <a:r>
                        <a:rPr lang="ko-KR" altLang="en-US" sz="1200" dirty="0"/>
                        <a:t>자신의 남은 생명을 모두 사용하여 자신의 혼을 </a:t>
                      </a:r>
                      <a:r>
                        <a:rPr lang="en-US" altLang="ko-KR" sz="1200" dirty="0"/>
                        <a:t>‘</a:t>
                      </a:r>
                      <a:r>
                        <a:rPr lang="ko-KR" altLang="en-US" sz="1200" dirty="0"/>
                        <a:t>세영</a:t>
                      </a:r>
                      <a:r>
                        <a:rPr lang="en-US" altLang="ko-KR" sz="1200" dirty="0"/>
                        <a:t>’</a:t>
                      </a:r>
                      <a:r>
                        <a:rPr lang="ko-KR" altLang="en-US" sz="1200" dirty="0"/>
                        <a:t>에게 예속시켜 살리는 대신에 자신의 뒤를 잊는 산신이 되어 달라는 제안을 들은 </a:t>
                      </a:r>
                      <a:r>
                        <a:rPr lang="en-US" altLang="ko-KR" sz="1200" dirty="0"/>
                        <a:t>‘</a:t>
                      </a:r>
                      <a:r>
                        <a:rPr lang="ko-KR" altLang="en-US" sz="1200" dirty="0"/>
                        <a:t>세영</a:t>
                      </a:r>
                      <a:r>
                        <a:rPr lang="en-US" altLang="ko-KR" sz="1200" dirty="0"/>
                        <a:t>’</a:t>
                      </a:r>
                      <a:r>
                        <a:rPr lang="ko-KR" altLang="en-US" sz="1200" dirty="0"/>
                        <a:t>은 잠시 고민한 뒤 제안을 받아 드렸고 </a:t>
                      </a:r>
                      <a:r>
                        <a:rPr lang="en-US" altLang="ko-KR" sz="1200" dirty="0"/>
                        <a:t>‘</a:t>
                      </a:r>
                      <a:r>
                        <a:rPr lang="ko-KR" altLang="en-US" sz="1200" dirty="0"/>
                        <a:t>세영</a:t>
                      </a:r>
                      <a:r>
                        <a:rPr lang="en-US" altLang="ko-KR" sz="1200" dirty="0"/>
                        <a:t>’</a:t>
                      </a:r>
                      <a:r>
                        <a:rPr lang="ko-KR" altLang="en-US" sz="1200" dirty="0"/>
                        <a:t>은 </a:t>
                      </a:r>
                      <a:r>
                        <a:rPr lang="ko-KR" altLang="en-US" sz="1200" dirty="0" err="1"/>
                        <a:t>반원령</a:t>
                      </a:r>
                      <a:r>
                        <a:rPr lang="en-US" altLang="ko-KR" sz="1200" dirty="0"/>
                        <a:t>,</a:t>
                      </a:r>
                      <a:r>
                        <a:rPr lang="ko-KR" altLang="en-US" sz="1200" dirty="0"/>
                        <a:t> 반신령이 되어 방랑자의 동료가 되었다</a:t>
                      </a:r>
                      <a:r>
                        <a:rPr lang="en-US" altLang="ko-KR" sz="1200" dirty="0"/>
                        <a:t>.</a:t>
                      </a:r>
                    </a:p>
                  </a:txBody>
                  <a:tcPr/>
                </a:tc>
                <a:extLst>
                  <a:ext uri="{0D108BD9-81ED-4DB2-BD59-A6C34878D82A}">
                    <a16:rowId xmlns:a16="http://schemas.microsoft.com/office/drawing/2014/main" val="2107727595"/>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4">
            <a:extLst>
              <a:ext uri="{FF2B5EF4-FFF2-40B4-BE49-F238E27FC236}">
                <a16:creationId xmlns:a16="http://schemas.microsoft.com/office/drawing/2014/main" id="{0BC1B879-BBE6-AC92-734B-751A79A8F719}"/>
              </a:ext>
            </a:extLst>
          </p:cNvPr>
          <p:cNvGraphicFramePr>
            <a:graphicFrameLocks noGrp="1"/>
          </p:cNvGraphicFramePr>
          <p:nvPr>
            <p:extLst>
              <p:ext uri="{D42A27DB-BD31-4B8C-83A1-F6EECF244321}">
                <p14:modId xmlns:p14="http://schemas.microsoft.com/office/powerpoint/2010/main" val="1414079059"/>
              </p:ext>
            </p:extLst>
          </p:nvPr>
        </p:nvGraphicFramePr>
        <p:xfrm>
          <a:off x="79131" y="4780968"/>
          <a:ext cx="12033737" cy="1280160"/>
        </p:xfrm>
        <a:graphic>
          <a:graphicData uri="http://schemas.openxmlformats.org/drawingml/2006/table">
            <a:tbl>
              <a:tblPr firstRow="1" bandRow="1">
                <a:tableStyleId>{5C22544A-7EE6-4342-B048-85BDC9FD1C3A}</a:tableStyleId>
              </a:tblPr>
              <a:tblGrid>
                <a:gridCol w="12033737">
                  <a:extLst>
                    <a:ext uri="{9D8B030D-6E8A-4147-A177-3AD203B41FA5}">
                      <a16:colId xmlns:a16="http://schemas.microsoft.com/office/drawing/2014/main" val="3580401190"/>
                    </a:ext>
                  </a:extLst>
                </a:gridCol>
              </a:tblGrid>
              <a:tr h="123473">
                <a:tc>
                  <a:txBody>
                    <a:bodyPr/>
                    <a:lstStyle/>
                    <a:p>
                      <a:pPr latinLnBrk="1"/>
                      <a:r>
                        <a:rPr lang="ko-KR" altLang="en-US" sz="1200" dirty="0"/>
                        <a:t>본론</a:t>
                      </a:r>
                    </a:p>
                  </a:txBody>
                  <a:tcPr/>
                </a:tc>
                <a:extLst>
                  <a:ext uri="{0D108BD9-81ED-4DB2-BD59-A6C34878D82A}">
                    <a16:rowId xmlns:a16="http://schemas.microsoft.com/office/drawing/2014/main" val="369265982"/>
                  </a:ext>
                </a:extLst>
              </a:tr>
              <a:tr h="946624">
                <a:tc>
                  <a:txBody>
                    <a:bodyPr/>
                    <a:lstStyle/>
                    <a:p>
                      <a:pPr latinLnBrk="1"/>
                      <a:r>
                        <a:rPr lang="ko-KR" altLang="en-US" sz="1200" dirty="0"/>
                        <a:t>계속해서 분신들을 처리하고 정보를 모아 흑막에게 가까워진 방랑자의 앞에 지금 까지 처리 했던 분신들과 다른 이질적인 분신이 나타난다</a:t>
                      </a:r>
                      <a:r>
                        <a:rPr lang="en-US" altLang="ko-KR" sz="1200" dirty="0"/>
                        <a:t>.</a:t>
                      </a:r>
                    </a:p>
                    <a:p>
                      <a:pPr latinLnBrk="1"/>
                      <a:r>
                        <a:rPr lang="ko-KR" altLang="en-US" sz="1200" dirty="0"/>
                        <a:t>분신은 자신을 </a:t>
                      </a:r>
                      <a:r>
                        <a:rPr lang="en-US" altLang="ko-KR" sz="1200" dirty="0"/>
                        <a:t>‘</a:t>
                      </a:r>
                      <a:r>
                        <a:rPr lang="ko-KR" altLang="en-US" sz="1200" dirty="0"/>
                        <a:t>달기</a:t>
                      </a:r>
                      <a:r>
                        <a:rPr lang="en-US" altLang="ko-KR" sz="1200" dirty="0"/>
                        <a:t>’</a:t>
                      </a:r>
                      <a:r>
                        <a:rPr lang="ko-KR" altLang="en-US" sz="1200" dirty="0"/>
                        <a:t>의 꼬리 중 하나 이며 동시에 </a:t>
                      </a:r>
                      <a:r>
                        <a:rPr lang="en-US" altLang="ko-KR" sz="1200" dirty="0"/>
                        <a:t>‘</a:t>
                      </a:r>
                      <a:r>
                        <a:rPr lang="ko-KR" altLang="en-US" sz="1200" dirty="0"/>
                        <a:t>달기</a:t>
                      </a:r>
                      <a:r>
                        <a:rPr lang="en-US" altLang="ko-KR" sz="1200" dirty="0"/>
                        <a:t>’</a:t>
                      </a:r>
                      <a:r>
                        <a:rPr lang="ko-KR" altLang="en-US" sz="1200" dirty="0"/>
                        <a:t>에게 남은 마지막 진심이라고 밝힌다</a:t>
                      </a:r>
                      <a:r>
                        <a:rPr lang="en-US" altLang="ko-KR" sz="1200" dirty="0"/>
                        <a:t>.</a:t>
                      </a:r>
                    </a:p>
                    <a:p>
                      <a:pPr latinLnBrk="1"/>
                      <a:r>
                        <a:rPr lang="en-US" altLang="ko-KR" sz="1200" dirty="0"/>
                        <a:t>‘</a:t>
                      </a:r>
                      <a:r>
                        <a:rPr lang="ko-KR" altLang="en-US" sz="1200" dirty="0"/>
                        <a:t>달기</a:t>
                      </a:r>
                      <a:r>
                        <a:rPr lang="en-US" altLang="ko-KR" sz="1200" dirty="0"/>
                        <a:t>’</a:t>
                      </a:r>
                      <a:r>
                        <a:rPr lang="ko-KR" altLang="en-US" sz="1200" dirty="0"/>
                        <a:t>가 지맥에 노출되었을 때 지맥의 강력한 힘으로 인하여 </a:t>
                      </a:r>
                      <a:r>
                        <a:rPr lang="en-US" altLang="ko-KR" sz="1200" dirty="0"/>
                        <a:t>‘</a:t>
                      </a:r>
                      <a:r>
                        <a:rPr lang="ko-KR" altLang="en-US" sz="1200" dirty="0"/>
                        <a:t>달기</a:t>
                      </a:r>
                      <a:r>
                        <a:rPr lang="en-US" altLang="ko-KR" sz="1200" dirty="0"/>
                        <a:t>’</a:t>
                      </a:r>
                      <a:r>
                        <a:rPr lang="ko-KR" altLang="en-US" sz="1200" dirty="0"/>
                        <a:t>의 진심인 본인은 마음속 깊은 곳에 가라앉게 되었으며 </a:t>
                      </a:r>
                      <a:r>
                        <a:rPr lang="en-US" altLang="ko-KR" sz="1200" dirty="0"/>
                        <a:t>‘</a:t>
                      </a:r>
                      <a:r>
                        <a:rPr lang="ko-KR" altLang="en-US" sz="1200" dirty="0"/>
                        <a:t>달기</a:t>
                      </a:r>
                      <a:r>
                        <a:rPr lang="en-US" altLang="ko-KR" sz="1200" dirty="0"/>
                        <a:t>‘</a:t>
                      </a:r>
                      <a:r>
                        <a:rPr lang="ko-KR" altLang="en-US" sz="1200" dirty="0"/>
                        <a:t>가 자신의 꼬리에 있는 </a:t>
                      </a:r>
                      <a:r>
                        <a:rPr lang="ko-KR" altLang="en-US" sz="1200" dirty="0" err="1"/>
                        <a:t>요력으로</a:t>
                      </a:r>
                      <a:r>
                        <a:rPr lang="ko-KR" altLang="en-US" sz="1200" dirty="0"/>
                        <a:t> 분신을 만드는 순간 자신 또한 분신 중 하나에 깃들게 되었으며 현제 </a:t>
                      </a:r>
                      <a:r>
                        <a:rPr lang="en-US" altLang="ko-KR" sz="1200" dirty="0"/>
                        <a:t>‘</a:t>
                      </a:r>
                      <a:r>
                        <a:rPr lang="ko-KR" altLang="en-US" sz="1200" dirty="0"/>
                        <a:t>달기</a:t>
                      </a:r>
                      <a:r>
                        <a:rPr lang="en-US" altLang="ko-KR" sz="1200" dirty="0"/>
                        <a:t>’</a:t>
                      </a:r>
                      <a:r>
                        <a:rPr lang="ko-KR" altLang="en-US" sz="1200" dirty="0"/>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dirty="0"/>
                        <a:t>.</a:t>
                      </a:r>
                    </a:p>
                  </a:txBody>
                  <a:tcPr/>
                </a:tc>
                <a:extLst>
                  <a:ext uri="{0D108BD9-81ED-4DB2-BD59-A6C34878D82A}">
                    <a16:rowId xmlns:a16="http://schemas.microsoft.com/office/drawing/2014/main" val="1282847511"/>
                  </a:ext>
                </a:extLst>
              </a:tr>
            </a:tbl>
          </a:graphicData>
        </a:graphic>
      </p:graphicFrame>
      <p:graphicFrame>
        <p:nvGraphicFramePr>
          <p:cNvPr id="5" name="표 4">
            <a:extLst>
              <a:ext uri="{FF2B5EF4-FFF2-40B4-BE49-F238E27FC236}">
                <a16:creationId xmlns:a16="http://schemas.microsoft.com/office/drawing/2014/main" id="{D6E98211-C834-1D2F-C54E-8B1B45F46863}"/>
              </a:ext>
            </a:extLst>
          </p:cNvPr>
          <p:cNvGraphicFramePr>
            <a:graphicFrameLocks noGrp="1"/>
          </p:cNvGraphicFramePr>
          <p:nvPr>
            <p:extLst>
              <p:ext uri="{D42A27DB-BD31-4B8C-83A1-F6EECF244321}">
                <p14:modId xmlns:p14="http://schemas.microsoft.com/office/powerpoint/2010/main" val="2229066318"/>
              </p:ext>
            </p:extLst>
          </p:nvPr>
        </p:nvGraphicFramePr>
        <p:xfrm>
          <a:off x="79131" y="74071"/>
          <a:ext cx="12033738" cy="4480560"/>
        </p:xfrm>
        <a:graphic>
          <a:graphicData uri="http://schemas.openxmlformats.org/drawingml/2006/table">
            <a:tbl>
              <a:tblPr firstRow="1" bandRow="1">
                <a:tableStyleId>{5C22544A-7EE6-4342-B048-85BDC9FD1C3A}</a:tableStyleId>
              </a:tblPr>
              <a:tblGrid>
                <a:gridCol w="1338810">
                  <a:extLst>
                    <a:ext uri="{9D8B030D-6E8A-4147-A177-3AD203B41FA5}">
                      <a16:colId xmlns:a16="http://schemas.microsoft.com/office/drawing/2014/main" val="3580401190"/>
                    </a:ext>
                  </a:extLst>
                </a:gridCol>
                <a:gridCol w="10694928">
                  <a:extLst>
                    <a:ext uri="{9D8B030D-6E8A-4147-A177-3AD203B41FA5}">
                      <a16:colId xmlns:a16="http://schemas.microsoft.com/office/drawing/2014/main" val="2794412559"/>
                    </a:ext>
                  </a:extLst>
                </a:gridCol>
              </a:tblGrid>
              <a:tr h="123473">
                <a:tc gridSpan="2">
                  <a:txBody>
                    <a:bodyPr/>
                    <a:lstStyle/>
                    <a:p>
                      <a:pPr latinLnBrk="1"/>
                      <a:r>
                        <a:rPr lang="ko-KR" altLang="en-US" sz="1200" dirty="0"/>
                        <a:t>본론 </a:t>
                      </a:r>
                      <a:r>
                        <a:rPr lang="en-US" altLang="ko-KR" sz="1200" dirty="0"/>
                        <a:t>– </a:t>
                      </a:r>
                      <a:r>
                        <a:rPr lang="ko-KR" altLang="en-US" sz="1200" dirty="0"/>
                        <a:t>검 붉은 원령</a:t>
                      </a:r>
                    </a:p>
                  </a:txBody>
                  <a:tcPr/>
                </a:tc>
                <a:tc hMerge="1">
                  <a:txBody>
                    <a:bodyPr/>
                    <a:lstStyle/>
                    <a:p>
                      <a:pPr latinLnBrk="1"/>
                      <a:endParaRPr lang="ko-KR" altLang="en-US"/>
                    </a:p>
                  </a:txBody>
                  <a:tcPr/>
                </a:tc>
                <a:extLst>
                  <a:ext uri="{0D108BD9-81ED-4DB2-BD59-A6C34878D82A}">
                    <a16:rowId xmlns:a16="http://schemas.microsoft.com/office/drawing/2014/main" val="369265982"/>
                  </a:ext>
                </a:extLst>
              </a:tr>
              <a:tr h="236656">
                <a:tc gridSpan="2">
                  <a:txBody>
                    <a:bodyPr/>
                    <a:lstStyle/>
                    <a:p>
                      <a:pPr latinLnBrk="1"/>
                      <a:r>
                        <a:rPr lang="ko-KR" altLang="en-US" sz="1200" dirty="0"/>
                        <a:t>대재앙으로 힘이 약해진 틈을 타 동쪽 섬 마을에 해적들이 침략을 해왔다</a:t>
                      </a:r>
                      <a:r>
                        <a:rPr lang="en-US" altLang="ko-KR" sz="1200" dirty="0"/>
                        <a:t>. </a:t>
                      </a:r>
                      <a:r>
                        <a:rPr lang="ko-KR" altLang="en-US" sz="1200" dirty="0"/>
                        <a:t>육지에 도착한 해적들은 본격적인 침략을 시작했고 마을은 유린 되었다</a:t>
                      </a:r>
                      <a:r>
                        <a:rPr lang="en-US" altLang="ko-KR" sz="1200" dirty="0"/>
                        <a:t>. </a:t>
                      </a:r>
                      <a:r>
                        <a:rPr lang="ko-KR" altLang="en-US" sz="1200" dirty="0"/>
                        <a:t>소녀와 소녀의 언니는 살기위해 도망쳤지만 언니는 결국 해적에 손에 잡혔고 언니는 자결을 택했다</a:t>
                      </a:r>
                      <a:r>
                        <a:rPr lang="en-US" altLang="ko-KR" sz="1200" dirty="0"/>
                        <a:t>. </a:t>
                      </a:r>
                      <a:r>
                        <a:rPr lang="ko-KR" altLang="en-US" sz="1200" dirty="0"/>
                        <a:t>눈 앞에서 언니가 죽는 모습을 본 소녀는 다시 미친듯이 도망치기 시작했고 그렇게 도망가던 중 마을어른들이 가까이 가지 말라고 하던 사당에 도착했다</a:t>
                      </a:r>
                      <a:r>
                        <a:rPr lang="en-US" altLang="ko-KR" sz="1200" dirty="0"/>
                        <a:t>. </a:t>
                      </a:r>
                      <a:r>
                        <a:rPr lang="ko-KR" altLang="en-US" sz="1200" dirty="0"/>
                        <a:t>소녀는 무엇인가에 홀린 듯이 사당안으로 들어갔고 사당안에 봉인되어 있던 검을 뽑았다</a:t>
                      </a:r>
                      <a:r>
                        <a:rPr lang="en-US" altLang="ko-KR" sz="1200" dirty="0"/>
                        <a:t>.</a:t>
                      </a:r>
                    </a:p>
                    <a:p>
                      <a:pPr latinLnBrk="1"/>
                      <a:endParaRPr lang="en-US" altLang="ko-KR" sz="1200" dirty="0"/>
                    </a:p>
                    <a:p>
                      <a:pPr latinLnBrk="1"/>
                      <a:r>
                        <a:rPr lang="ko-KR" altLang="en-US" sz="1200" dirty="0"/>
                        <a:t>오래전 오랜 원한이 깃들어 있던 검을 뽑은 소녀는 이성을 잃은 상태로 해적들을 학살했다</a:t>
                      </a:r>
                      <a:r>
                        <a:rPr lang="en-US" altLang="ko-KR" sz="1200" dirty="0"/>
                        <a:t>. </a:t>
                      </a:r>
                      <a:r>
                        <a:rPr lang="ko-KR" altLang="en-US" sz="1200" dirty="0"/>
                        <a:t>하지만 복수를 끝냈지만 검은 멈추지 않았고 소녀는 더 이상의 학살을 원하지 않았고 강한 의지로 검의 광기를 누르며 이미 폐허가 되어버린 마을에서 중앙에서 검을 끌어안고 앉았다</a:t>
                      </a:r>
                      <a:r>
                        <a:rPr lang="en-US" altLang="ko-KR" sz="1200" dirty="0"/>
                        <a:t>. </a:t>
                      </a:r>
                    </a:p>
                    <a:p>
                      <a:pPr latinLnBrk="1"/>
                      <a:endParaRPr lang="en-US" altLang="ko-KR" sz="1200" dirty="0"/>
                    </a:p>
                    <a:p>
                      <a:pPr latinLnBrk="1"/>
                      <a:r>
                        <a:rPr lang="ko-KR" altLang="en-US" sz="1200" dirty="0"/>
                        <a:t>그렇게 버티던 어느 날 마을에 누군가 나타났다</a:t>
                      </a:r>
                      <a:r>
                        <a:rPr lang="en-US" altLang="ko-KR" sz="1200" dirty="0"/>
                        <a:t>.</a:t>
                      </a:r>
                    </a:p>
                  </a:txBody>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얼마전 서쪽에 작은 섬 마을에 무엇 인가 있다는 소문이 방랑자에게 들려 왔다</a:t>
                      </a:r>
                      <a:r>
                        <a:rPr lang="en-US" altLang="ko-KR" sz="1200" dirty="0"/>
                        <a:t>. </a:t>
                      </a:r>
                      <a:r>
                        <a:rPr lang="ko-KR" altLang="en-US" sz="1200" dirty="0"/>
                        <a:t>소문을 들은 방랑자는 소문의 진상을 밝히기 위해 그곳으로 떠났다</a:t>
                      </a:r>
                      <a:r>
                        <a:rPr lang="en-US" altLang="ko-KR" sz="1200"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섬으로 가기 위해 근처 해안가 마을에서 배를 구하던 중 뱃사공에게 얼마전에도 섬에 가기 위해 배를 구하던 사람이 있었다는 이야기를 들었다</a:t>
                      </a:r>
                      <a:r>
                        <a:rPr lang="en-US" altLang="ko-KR" sz="1200" dirty="0"/>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섬에 도착한 방랑자는 섬을 탐색하기 시작했다</a:t>
                      </a:r>
                      <a:r>
                        <a:rPr lang="en-US" altLang="ko-KR" sz="1200" dirty="0"/>
                        <a:t>.</a:t>
                      </a:r>
                    </a:p>
                  </a:txBody>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200" dirty="0"/>
                        <a:t>마을을 찾은 방랑자는 마을 중앙에 있던 소녀를 발견하고 대화를 하기 위해 다가 갔지만 소녀는 이미 인간이 아닌 원령이 되어 있었다</a:t>
                      </a:r>
                      <a:r>
                        <a:rPr lang="en-US" altLang="ko-KR" sz="1200" dirty="0"/>
                        <a:t>.</a:t>
                      </a:r>
                    </a:p>
                  </a:txBody>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200" dirty="0"/>
                        <a:t>원령 성불 부적 미소지</a:t>
                      </a:r>
                      <a:endParaRPr lang="en-US" altLang="ko-KR" sz="12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격렬한 싸움 끝에 방랑자에 공격에 검이 부러졌고 원령은 정신을 차리려는 순간 부러진 검에서 검은 그림자가 나타나 원령을 침식했고 방랑자를 공격해 왔다</a:t>
                      </a:r>
                      <a:r>
                        <a:rPr lang="en-US" altLang="ko-KR" sz="1200" dirty="0"/>
                        <a:t>. </a:t>
                      </a:r>
                      <a:r>
                        <a:rPr lang="ko-KR" altLang="en-US" sz="1200" dirty="0"/>
                        <a:t>방랑자가 그림자를 제압하자 그림자는 짧은 몇 마디 말을 하고 꼬리의 형태가 되었다가 사라졌다</a:t>
                      </a:r>
                      <a:r>
                        <a:rPr lang="en-US" altLang="ko-KR" sz="1200" dirty="0"/>
                        <a:t>.</a:t>
                      </a:r>
                    </a:p>
                  </a:txBody>
                  <a:tcPr/>
                </a:tc>
                <a:extLst>
                  <a:ext uri="{0D108BD9-81ED-4DB2-BD59-A6C34878D82A}">
                    <a16:rowId xmlns:a16="http://schemas.microsoft.com/office/drawing/2014/main" val="2188551523"/>
                  </a:ext>
                </a:extLst>
              </a:tr>
              <a:tr h="182880">
                <a:tc>
                  <a:txBody>
                    <a:bodyPr/>
                    <a:lstStyle/>
                    <a:p>
                      <a:pPr algn="ctr" latinLnBrk="1"/>
                      <a:r>
                        <a:rPr lang="ko-KR" altLang="en-US" sz="1200" dirty="0"/>
                        <a:t>원령 성불 부적 소지</a:t>
                      </a:r>
                      <a:endParaRPr lang="en-US" altLang="ko-KR" sz="12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200" dirty="0"/>
                        <a:t>. </a:t>
                      </a:r>
                      <a:r>
                        <a:rPr lang="ko-KR" altLang="en-US" sz="1200" dirty="0"/>
                        <a:t>그러자 바닥 떨어진 부러진 검에서 꼬리의 형태를 한 그림자가 나타났다가 사라졌다</a:t>
                      </a:r>
                      <a:r>
                        <a:rPr lang="en-US" altLang="ko-KR" sz="1200" dirty="0"/>
                        <a:t>.</a:t>
                      </a:r>
                    </a:p>
                  </a:txBody>
                  <a:tcPr/>
                </a:tc>
                <a:extLst>
                  <a:ext uri="{0D108BD9-81ED-4DB2-BD59-A6C34878D82A}">
                    <a16:rowId xmlns:a16="http://schemas.microsoft.com/office/drawing/2014/main" val="3285885127"/>
                  </a:ext>
                </a:extLst>
              </a:tr>
              <a:tr h="0">
                <a:tc>
                  <a:txBody>
                    <a:bodyPr/>
                    <a:lstStyle/>
                    <a:p>
                      <a:pPr algn="ctr" latinLnBrk="1"/>
                      <a:r>
                        <a:rPr lang="ko-KR" altLang="en-US" sz="1200" dirty="0"/>
                        <a:t>원령 성불 부적 소지 </a:t>
                      </a:r>
                      <a:endParaRPr lang="en-US" altLang="ko-KR" sz="1200" dirty="0"/>
                    </a:p>
                    <a:p>
                      <a:pPr algn="ctr" latinLnBrk="1"/>
                      <a:r>
                        <a:rPr lang="en-US" altLang="ko-KR" sz="1200" dirty="0"/>
                        <a:t>And</a:t>
                      </a:r>
                    </a:p>
                    <a:p>
                      <a:pPr algn="ctr" latinLnBrk="1"/>
                      <a:r>
                        <a:rPr lang="ko-KR" altLang="en-US" sz="1200" dirty="0"/>
                        <a:t>방울 소지</a:t>
                      </a:r>
                      <a:endParaRPr lang="en-US" altLang="ko-KR" sz="1200" dirty="0"/>
                    </a:p>
                  </a:txBody>
                  <a:tcPr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200" dirty="0"/>
                        <a:t>. </a:t>
                      </a:r>
                      <a:r>
                        <a:rPr lang="ko-KR" altLang="en-US" sz="1200" dirty="0"/>
                        <a:t>그림자가 마지막 발악을 하듯이 원령의 몸을 억지로 움직여 공격해 왔고 방랑자는 그림자를 제압하고 자유가 된 원령에게 감사인사를 받은 뒤에 부적을 꺼내 소녀를 성불 시키고 바닥에서 사라지고 있는 그림자에게 정보를 얻는다</a:t>
                      </a:r>
                      <a:r>
                        <a:rPr lang="en-US" altLang="ko-KR" sz="1200" dirty="0"/>
                        <a:t>.</a:t>
                      </a:r>
                    </a:p>
                  </a:txBody>
                  <a:tcPr/>
                </a:tc>
                <a:extLst>
                  <a:ext uri="{0D108BD9-81ED-4DB2-BD59-A6C34878D82A}">
                    <a16:rowId xmlns:a16="http://schemas.microsoft.com/office/drawing/2014/main" val="2107727595"/>
                  </a:ext>
                </a:extLst>
              </a:tr>
            </a:tbl>
          </a:graphicData>
        </a:graphic>
      </p:graphicFrame>
    </p:spTree>
    <p:extLst>
      <p:ext uri="{BB962C8B-B14F-4D97-AF65-F5344CB8AC3E}">
        <p14:creationId xmlns:p14="http://schemas.microsoft.com/office/powerpoint/2010/main" val="1194759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357612103"/>
              </p:ext>
            </p:extLst>
          </p:nvPr>
        </p:nvGraphicFramePr>
        <p:xfrm>
          <a:off x="64478" y="64111"/>
          <a:ext cx="12033737" cy="1097280"/>
        </p:xfrm>
        <a:graphic>
          <a:graphicData uri="http://schemas.openxmlformats.org/drawingml/2006/table">
            <a:tbl>
              <a:tblPr firstRow="1" bandRow="1">
                <a:tableStyleId>{5C22544A-7EE6-4342-B048-85BDC9FD1C3A}</a:tableStyleId>
              </a:tblPr>
              <a:tblGrid>
                <a:gridCol w="12033737">
                  <a:extLst>
                    <a:ext uri="{9D8B030D-6E8A-4147-A177-3AD203B41FA5}">
                      <a16:colId xmlns:a16="http://schemas.microsoft.com/office/drawing/2014/main" val="3580401190"/>
                    </a:ext>
                  </a:extLst>
                </a:gridCol>
              </a:tblGrid>
              <a:tr h="0">
                <a:tc>
                  <a:txBody>
                    <a:bodyPr/>
                    <a:lstStyle/>
                    <a:p>
                      <a:pPr latinLnBrk="1"/>
                      <a:r>
                        <a:rPr lang="ko-KR" altLang="en-US" sz="1200" dirty="0"/>
                        <a:t>결론</a:t>
                      </a:r>
                    </a:p>
                  </a:txBody>
                  <a:tcPr/>
                </a:tc>
                <a:extLst>
                  <a:ext uri="{0D108BD9-81ED-4DB2-BD59-A6C34878D82A}">
                    <a16:rowId xmlns:a16="http://schemas.microsoft.com/office/drawing/2014/main" val="369265982"/>
                  </a:ext>
                </a:extLst>
              </a:tr>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방랑자는 싸움을 준비하고 분신의 안내를 받아 </a:t>
                      </a:r>
                      <a:r>
                        <a:rPr lang="en-US" altLang="ko-KR" sz="1200" dirty="0"/>
                        <a:t>‘</a:t>
                      </a:r>
                      <a:r>
                        <a:rPr lang="ko-KR" altLang="en-US" sz="1200" dirty="0"/>
                        <a:t>달기</a:t>
                      </a:r>
                      <a:r>
                        <a:rPr lang="en-US" altLang="ko-KR" sz="1200" dirty="0"/>
                        <a:t>‘</a:t>
                      </a:r>
                      <a:r>
                        <a:rPr lang="ko-KR" altLang="en-US" sz="1200" dirty="0"/>
                        <a:t>와 목숨을 건 싸움을 한다</a:t>
                      </a:r>
                      <a:r>
                        <a:rPr lang="en-US" altLang="ko-KR" sz="1200" dirty="0"/>
                        <a:t>.</a:t>
                      </a:r>
                    </a:p>
                    <a:p>
                      <a:pPr latinLnBrk="1"/>
                      <a:r>
                        <a:rPr lang="ko-KR" altLang="en-US" sz="1200" dirty="0"/>
                        <a:t>치열한 싸움 끝에 방랑자는 </a:t>
                      </a:r>
                      <a:r>
                        <a:rPr lang="en-US" altLang="ko-KR" sz="1200" dirty="0"/>
                        <a:t>‘</a:t>
                      </a:r>
                      <a:r>
                        <a:rPr lang="ko-KR" altLang="en-US" sz="1200" dirty="0"/>
                        <a:t>달기</a:t>
                      </a:r>
                      <a:r>
                        <a:rPr lang="en-US" altLang="ko-KR" sz="1200" dirty="0"/>
                        <a:t>‘</a:t>
                      </a:r>
                      <a:r>
                        <a:rPr lang="ko-KR" altLang="en-US" sz="1200" dirty="0"/>
                        <a:t>와의 싸움에서 승리했지만 오랜 시간 </a:t>
                      </a:r>
                      <a:r>
                        <a:rPr lang="en-US" altLang="ko-KR" sz="1200" dirty="0"/>
                        <a:t>‘</a:t>
                      </a:r>
                      <a:r>
                        <a:rPr lang="ko-KR" altLang="en-US" sz="1200" dirty="0"/>
                        <a:t>달기</a:t>
                      </a:r>
                      <a:r>
                        <a:rPr lang="en-US" altLang="ko-KR" sz="1200" dirty="0"/>
                        <a:t>’</a:t>
                      </a:r>
                      <a:r>
                        <a:rPr lang="ko-KR" altLang="en-US" sz="1200" dirty="0"/>
                        <a:t>의 통제를 받던 지맥이 폭주 하여 세상에 다시 위기가 온다</a:t>
                      </a:r>
                      <a:r>
                        <a:rPr lang="en-US" altLang="ko-KR" sz="1200" dirty="0"/>
                        <a:t>.</a:t>
                      </a:r>
                    </a:p>
                    <a:p>
                      <a:pPr latinLnBrk="1"/>
                      <a:endParaRPr lang="en-US" altLang="ko-KR" sz="1200" dirty="0"/>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dirty="0"/>
                        <a:t>폭주하는 지맥을 제압하기 위해 방랑자는 결단을 내린다</a:t>
                      </a:r>
                      <a:r>
                        <a:rPr lang="en-US" altLang="ko-KR" sz="1200" dirty="0"/>
                        <a:t>.</a:t>
                      </a:r>
                    </a:p>
                  </a:txBody>
                  <a:tcPr/>
                </a:tc>
                <a:extLst>
                  <a:ext uri="{0D108BD9-81ED-4DB2-BD59-A6C34878D82A}">
                    <a16:rowId xmlns:a16="http://schemas.microsoft.com/office/drawing/2014/main" val="1282847511"/>
                  </a:ext>
                </a:extLst>
              </a:tr>
            </a:tbl>
          </a:graphicData>
        </a:graphic>
      </p:graphicFrame>
      <p:graphicFrame>
        <p:nvGraphicFramePr>
          <p:cNvPr id="3" name="표 4">
            <a:extLst>
              <a:ext uri="{FF2B5EF4-FFF2-40B4-BE49-F238E27FC236}">
                <a16:creationId xmlns:a16="http://schemas.microsoft.com/office/drawing/2014/main" id="{B334E168-7C3C-41E4-9AC2-93DD30494ACC}"/>
              </a:ext>
            </a:extLst>
          </p:cNvPr>
          <p:cNvGraphicFramePr>
            <a:graphicFrameLocks noGrp="1"/>
          </p:cNvGraphicFramePr>
          <p:nvPr>
            <p:extLst>
              <p:ext uri="{D42A27DB-BD31-4B8C-83A1-F6EECF244321}">
                <p14:modId xmlns:p14="http://schemas.microsoft.com/office/powerpoint/2010/main" val="1841311165"/>
              </p:ext>
            </p:extLst>
          </p:nvPr>
        </p:nvGraphicFramePr>
        <p:xfrm>
          <a:off x="64478" y="1407160"/>
          <a:ext cx="12033737" cy="645160"/>
        </p:xfrm>
        <a:graphic>
          <a:graphicData uri="http://schemas.openxmlformats.org/drawingml/2006/table">
            <a:tbl>
              <a:tblPr firstRow="1" bandRow="1">
                <a:tableStyleId>{5C22544A-7EE6-4342-B048-85BDC9FD1C3A}</a:tableStyleId>
              </a:tblPr>
              <a:tblGrid>
                <a:gridCol w="12033737">
                  <a:extLst>
                    <a:ext uri="{9D8B030D-6E8A-4147-A177-3AD203B41FA5}">
                      <a16:colId xmlns:a16="http://schemas.microsoft.com/office/drawing/2014/main" val="3580401190"/>
                    </a:ext>
                  </a:extLst>
                </a:gridCol>
              </a:tblGrid>
              <a:tr h="0">
                <a:tc>
                  <a:txBody>
                    <a:bodyPr/>
                    <a:lstStyle/>
                    <a:p>
                      <a:pPr latinLnBrk="1"/>
                      <a:r>
                        <a:rPr lang="ko-KR" altLang="en-US" sz="1200" dirty="0"/>
                        <a:t>일정 레벨 이하</a:t>
                      </a:r>
                    </a:p>
                  </a:txBody>
                  <a:tcPr/>
                </a:tc>
                <a:extLst>
                  <a:ext uri="{0D108BD9-81ED-4DB2-BD59-A6C34878D82A}">
                    <a16:rowId xmlns:a16="http://schemas.microsoft.com/office/drawing/2014/main" val="369265982"/>
                  </a:ext>
                </a:extLst>
              </a:tr>
              <a:tr h="370840">
                <a:tc>
                  <a:txBody>
                    <a:bodyPr/>
                    <a:lstStyle/>
                    <a:p>
                      <a:pPr latinLnBrk="1"/>
                      <a:r>
                        <a:rPr lang="ko-KR" altLang="en-US" sz="1200" dirty="0"/>
                        <a:t>폭주하던 지맥을 제압하기 위해 방랑자는 자신의 몸을 제물로 받쳐 지맥을 일시적으로 봉인하기로 하고 토벌단에 사람들에게 편지를 보내고 지맥을 봉인한다</a:t>
                      </a:r>
                      <a:r>
                        <a:rPr lang="en-US" altLang="ko-KR" sz="1200" dirty="0"/>
                        <a:t>.</a:t>
                      </a:r>
                    </a:p>
                  </a:txBody>
                  <a:tcPr/>
                </a:tc>
                <a:extLst>
                  <a:ext uri="{0D108BD9-81ED-4DB2-BD59-A6C34878D82A}">
                    <a16:rowId xmlns:a16="http://schemas.microsoft.com/office/drawing/2014/main" val="1282847511"/>
                  </a:ext>
                </a:extLst>
              </a:tr>
            </a:tbl>
          </a:graphicData>
        </a:graphic>
      </p:graphicFrame>
      <p:graphicFrame>
        <p:nvGraphicFramePr>
          <p:cNvPr id="5" name="표 4">
            <a:extLst>
              <a:ext uri="{FF2B5EF4-FFF2-40B4-BE49-F238E27FC236}">
                <a16:creationId xmlns:a16="http://schemas.microsoft.com/office/drawing/2014/main" id="{12E84A4B-082E-4A1D-82E7-D760795BFC59}"/>
              </a:ext>
            </a:extLst>
          </p:cNvPr>
          <p:cNvGraphicFramePr>
            <a:graphicFrameLocks noGrp="1"/>
          </p:cNvGraphicFramePr>
          <p:nvPr>
            <p:extLst>
              <p:ext uri="{D42A27DB-BD31-4B8C-83A1-F6EECF244321}">
                <p14:modId xmlns:p14="http://schemas.microsoft.com/office/powerpoint/2010/main" val="8146701"/>
              </p:ext>
            </p:extLst>
          </p:nvPr>
        </p:nvGraphicFramePr>
        <p:xfrm>
          <a:off x="64477" y="2052320"/>
          <a:ext cx="12033737" cy="645160"/>
        </p:xfrm>
        <a:graphic>
          <a:graphicData uri="http://schemas.openxmlformats.org/drawingml/2006/table">
            <a:tbl>
              <a:tblPr firstRow="1" bandRow="1">
                <a:tableStyleId>{5C22544A-7EE6-4342-B048-85BDC9FD1C3A}</a:tableStyleId>
              </a:tblPr>
              <a:tblGrid>
                <a:gridCol w="12033737">
                  <a:extLst>
                    <a:ext uri="{9D8B030D-6E8A-4147-A177-3AD203B41FA5}">
                      <a16:colId xmlns:a16="http://schemas.microsoft.com/office/drawing/2014/main" val="3580401190"/>
                    </a:ext>
                  </a:extLst>
                </a:gridCol>
              </a:tblGrid>
              <a:tr h="0">
                <a:tc>
                  <a:txBody>
                    <a:bodyPr/>
                    <a:lstStyle/>
                    <a:p>
                      <a:pPr latinLnBrk="1"/>
                      <a:r>
                        <a:rPr lang="ko-KR" altLang="en-US" sz="1200" dirty="0"/>
                        <a:t>일정 레벨 달성 </a:t>
                      </a:r>
                      <a:r>
                        <a:rPr lang="en-US" altLang="ko-KR" sz="1200" dirty="0"/>
                        <a:t>and </a:t>
                      </a:r>
                      <a:r>
                        <a:rPr lang="ko-KR" altLang="en-US" sz="1200" dirty="0"/>
                        <a:t>동료 없음</a:t>
                      </a:r>
                    </a:p>
                  </a:txBody>
                  <a:tcPr/>
                </a:tc>
                <a:extLst>
                  <a:ext uri="{0D108BD9-81ED-4DB2-BD59-A6C34878D82A}">
                    <a16:rowId xmlns:a16="http://schemas.microsoft.com/office/drawing/2014/main" val="369265982"/>
                  </a:ext>
                </a:extLst>
              </a:tr>
              <a:tr h="370840">
                <a:tc>
                  <a:txBody>
                    <a:bodyPr/>
                    <a:lstStyle/>
                    <a:p>
                      <a:pPr latinLnBrk="1"/>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tc>
                <a:extLst>
                  <a:ext uri="{0D108BD9-81ED-4DB2-BD59-A6C34878D82A}">
                    <a16:rowId xmlns:a16="http://schemas.microsoft.com/office/drawing/2014/main" val="1282847511"/>
                  </a:ext>
                </a:extLst>
              </a:tr>
            </a:tbl>
          </a:graphicData>
        </a:graphic>
      </p:graphicFrame>
      <p:graphicFrame>
        <p:nvGraphicFramePr>
          <p:cNvPr id="6" name="표 5">
            <a:extLst>
              <a:ext uri="{FF2B5EF4-FFF2-40B4-BE49-F238E27FC236}">
                <a16:creationId xmlns:a16="http://schemas.microsoft.com/office/drawing/2014/main" id="{C0E21CC3-275A-4236-8A7D-739D30DAF21C}"/>
              </a:ext>
            </a:extLst>
          </p:cNvPr>
          <p:cNvGraphicFramePr>
            <a:graphicFrameLocks noGrp="1"/>
          </p:cNvGraphicFramePr>
          <p:nvPr>
            <p:extLst>
              <p:ext uri="{D42A27DB-BD31-4B8C-83A1-F6EECF244321}">
                <p14:modId xmlns:p14="http://schemas.microsoft.com/office/powerpoint/2010/main" val="73156697"/>
              </p:ext>
            </p:extLst>
          </p:nvPr>
        </p:nvGraphicFramePr>
        <p:xfrm>
          <a:off x="64476" y="2697480"/>
          <a:ext cx="12033737" cy="731520"/>
        </p:xfrm>
        <a:graphic>
          <a:graphicData uri="http://schemas.openxmlformats.org/drawingml/2006/table">
            <a:tbl>
              <a:tblPr firstRow="1" bandRow="1">
                <a:tableStyleId>{5C22544A-7EE6-4342-B048-85BDC9FD1C3A}</a:tableStyleId>
              </a:tblPr>
              <a:tblGrid>
                <a:gridCol w="12033737">
                  <a:extLst>
                    <a:ext uri="{9D8B030D-6E8A-4147-A177-3AD203B41FA5}">
                      <a16:colId xmlns:a16="http://schemas.microsoft.com/office/drawing/2014/main" val="3580401190"/>
                    </a:ext>
                  </a:extLst>
                </a:gridCol>
              </a:tblGrid>
              <a:tr h="0">
                <a:tc>
                  <a:txBody>
                    <a:bodyPr/>
                    <a:lstStyle/>
                    <a:p>
                      <a:pPr latinLnBrk="1"/>
                      <a:r>
                        <a:rPr lang="ko-KR" altLang="en-US" sz="1200" dirty="0"/>
                        <a:t>일정 레벨 달성 </a:t>
                      </a:r>
                      <a:r>
                        <a:rPr lang="en-US" altLang="ko-KR" sz="1200" dirty="0"/>
                        <a:t>and </a:t>
                      </a:r>
                      <a:r>
                        <a:rPr lang="ko-KR" altLang="en-US" sz="1200" dirty="0"/>
                        <a:t>동료 있음</a:t>
                      </a:r>
                    </a:p>
                  </a:txBody>
                  <a:tcPr/>
                </a:tc>
                <a:extLst>
                  <a:ext uri="{0D108BD9-81ED-4DB2-BD59-A6C34878D82A}">
                    <a16:rowId xmlns:a16="http://schemas.microsoft.com/office/drawing/2014/main" val="369265982"/>
                  </a:ext>
                </a:extLst>
              </a:tr>
              <a:tr h="370840">
                <a:tc>
                  <a:txBody>
                    <a:bodyPr/>
                    <a:lstStyle/>
                    <a:p>
                      <a:pPr latinLnBrk="1"/>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581764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609394879"/>
              </p:ext>
            </p:extLst>
          </p:nvPr>
        </p:nvGraphicFramePr>
        <p:xfrm>
          <a:off x="203200" y="91440"/>
          <a:ext cx="4817208" cy="2743200"/>
        </p:xfrm>
        <a:graphic>
          <a:graphicData uri="http://schemas.openxmlformats.org/drawingml/2006/table">
            <a:tbl>
              <a:tblPr firstRow="1" bandRow="1">
                <a:tableStyleId>{5C22544A-7EE6-4342-B048-85BDC9FD1C3A}</a:tableStyleId>
              </a:tblPr>
              <a:tblGrid>
                <a:gridCol w="856055">
                  <a:extLst>
                    <a:ext uri="{9D8B030D-6E8A-4147-A177-3AD203B41FA5}">
                      <a16:colId xmlns:a16="http://schemas.microsoft.com/office/drawing/2014/main" val="2069246486"/>
                    </a:ext>
                  </a:extLst>
                </a:gridCol>
                <a:gridCol w="3961153">
                  <a:extLst>
                    <a:ext uri="{9D8B030D-6E8A-4147-A177-3AD203B41FA5}">
                      <a16:colId xmlns:a16="http://schemas.microsoft.com/office/drawing/2014/main" val="3412645667"/>
                    </a:ext>
                  </a:extLst>
                </a:gridCol>
              </a:tblGrid>
              <a:tr h="0">
                <a:tc gridSpan="2">
                  <a:txBody>
                    <a:bodyPr/>
                    <a:lstStyle/>
                    <a:p>
                      <a:pPr latinLnBrk="1"/>
                      <a:r>
                        <a:rPr lang="ko-KR" altLang="en-US" sz="1400" dirty="0"/>
                        <a:t>퀘스트 분류 </a:t>
                      </a:r>
                    </a:p>
                  </a:txBody>
                  <a:tcPr/>
                </a:tc>
                <a:tc hMerge="1">
                  <a:txBody>
                    <a:bodyPr/>
                    <a:lstStyle/>
                    <a:p>
                      <a:pPr latinLnBrk="1"/>
                      <a:endParaRPr lang="ko-KR" altLang="en-US" dirty="0"/>
                    </a:p>
                  </a:txBody>
                  <a:tcPr/>
                </a:tc>
                <a:extLst>
                  <a:ext uri="{0D108BD9-81ED-4DB2-BD59-A6C34878D82A}">
                    <a16:rowId xmlns:a16="http://schemas.microsoft.com/office/drawing/2014/main" val="1253955943"/>
                  </a:ext>
                </a:extLst>
              </a:tr>
              <a:tr h="0">
                <a:tc>
                  <a:txBody>
                    <a:bodyPr/>
                    <a:lstStyle/>
                    <a:p>
                      <a:pPr algn="ctr" latinLnBrk="1"/>
                      <a:r>
                        <a:rPr lang="ko-KR" altLang="en-US" sz="1400" dirty="0"/>
                        <a:t>분류</a:t>
                      </a:r>
                    </a:p>
                  </a:txBody>
                  <a:tcPr/>
                </a:tc>
                <a:tc>
                  <a:txBody>
                    <a:bodyPr/>
                    <a:lstStyle/>
                    <a:p>
                      <a:pPr algn="ctr" latinLnBrk="1"/>
                      <a:r>
                        <a:rPr lang="ko-KR" altLang="en-US" sz="1400" dirty="0"/>
                        <a:t>내용</a:t>
                      </a:r>
                    </a:p>
                  </a:txBody>
                  <a:tcPr/>
                </a:tc>
                <a:extLst>
                  <a:ext uri="{0D108BD9-81ED-4DB2-BD59-A6C34878D82A}">
                    <a16:rowId xmlns:a16="http://schemas.microsoft.com/office/drawing/2014/main" val="172724705"/>
                  </a:ext>
                </a:extLst>
              </a:tr>
              <a:tr h="0">
                <a:tc>
                  <a:txBody>
                    <a:bodyPr/>
                    <a:lstStyle/>
                    <a:p>
                      <a:pPr algn="ctr" latinLnBrk="1"/>
                      <a:r>
                        <a:rPr lang="ko-KR" altLang="en-US" sz="1400" dirty="0"/>
                        <a:t>토벌</a:t>
                      </a:r>
                    </a:p>
                  </a:txBody>
                  <a:tcPr/>
                </a:tc>
                <a:tc>
                  <a:txBody>
                    <a:bodyPr/>
                    <a:lstStyle/>
                    <a:p>
                      <a:pPr latinLnBrk="1"/>
                      <a:r>
                        <a:rPr lang="ko-KR" altLang="en-US" sz="1400" dirty="0"/>
                        <a:t>특정 몬스터를 일정량 이상 잡는 것</a:t>
                      </a:r>
                      <a:endParaRPr lang="en-US" altLang="ko-KR" sz="1400" dirty="0"/>
                    </a:p>
                  </a:txBody>
                  <a:tcPr/>
                </a:tc>
                <a:extLst>
                  <a:ext uri="{0D108BD9-81ED-4DB2-BD59-A6C34878D82A}">
                    <a16:rowId xmlns:a16="http://schemas.microsoft.com/office/drawing/2014/main" val="3813630024"/>
                  </a:ext>
                </a:extLst>
              </a:tr>
              <a:tr h="0">
                <a:tc>
                  <a:txBody>
                    <a:bodyPr/>
                    <a:lstStyle/>
                    <a:p>
                      <a:pPr algn="ctr" latinLnBrk="1"/>
                      <a:r>
                        <a:rPr lang="ko-KR" altLang="en-US" sz="1400" dirty="0"/>
                        <a:t>수집</a:t>
                      </a:r>
                    </a:p>
                  </a:txBody>
                  <a:tcPr/>
                </a:tc>
                <a:tc>
                  <a:txBody>
                    <a:bodyPr/>
                    <a:lstStyle/>
                    <a:p>
                      <a:pPr latinLnBrk="1"/>
                      <a:r>
                        <a:rPr lang="ko-KR" altLang="en-US" sz="1400" dirty="0"/>
                        <a:t>특정 아이템을 얻어 가져오는 것</a:t>
                      </a:r>
                    </a:p>
                  </a:txBody>
                  <a:tcPr/>
                </a:tc>
                <a:extLst>
                  <a:ext uri="{0D108BD9-81ED-4DB2-BD59-A6C34878D82A}">
                    <a16:rowId xmlns:a16="http://schemas.microsoft.com/office/drawing/2014/main" val="114573897"/>
                  </a:ext>
                </a:extLst>
              </a:tr>
              <a:tr h="0">
                <a:tc>
                  <a:txBody>
                    <a:bodyPr/>
                    <a:lstStyle/>
                    <a:p>
                      <a:pPr algn="ctr" latinLnBrk="1"/>
                      <a:r>
                        <a:rPr lang="ko-KR" altLang="en-US" sz="1400" dirty="0"/>
                        <a:t>탐사</a:t>
                      </a:r>
                    </a:p>
                  </a:txBody>
                  <a:tcPr/>
                </a:tc>
                <a:tc>
                  <a:txBody>
                    <a:bodyPr/>
                    <a:lstStyle/>
                    <a:p>
                      <a:pPr latinLnBrk="1"/>
                      <a:r>
                        <a:rPr lang="ko-KR" altLang="en-US" sz="1400" dirty="0"/>
                        <a:t>특정 지역에 도착하는 것</a:t>
                      </a:r>
                    </a:p>
                  </a:txBody>
                  <a:tcPr/>
                </a:tc>
                <a:extLst>
                  <a:ext uri="{0D108BD9-81ED-4DB2-BD59-A6C34878D82A}">
                    <a16:rowId xmlns:a16="http://schemas.microsoft.com/office/drawing/2014/main" val="1493750984"/>
                  </a:ext>
                </a:extLst>
              </a:tr>
              <a:tr h="0">
                <a:tc>
                  <a:txBody>
                    <a:bodyPr/>
                    <a:lstStyle/>
                    <a:p>
                      <a:pPr algn="ctr" latinLnBrk="1"/>
                      <a:r>
                        <a:rPr lang="ko-KR" altLang="en-US" sz="1400" dirty="0"/>
                        <a:t>호위</a:t>
                      </a:r>
                    </a:p>
                  </a:txBody>
                  <a:tcPr/>
                </a:tc>
                <a:tc>
                  <a:txBody>
                    <a:bodyPr/>
                    <a:lstStyle/>
                    <a:p>
                      <a:pPr latinLnBrk="1"/>
                      <a:r>
                        <a:rPr lang="ko-KR" altLang="en-US" sz="1400" dirty="0"/>
                        <a:t>특정 캐릭터를 지키는 것</a:t>
                      </a:r>
                    </a:p>
                  </a:txBody>
                  <a:tcPr/>
                </a:tc>
                <a:extLst>
                  <a:ext uri="{0D108BD9-81ED-4DB2-BD59-A6C34878D82A}">
                    <a16:rowId xmlns:a16="http://schemas.microsoft.com/office/drawing/2014/main" val="2684465329"/>
                  </a:ext>
                </a:extLst>
              </a:tr>
              <a:tr h="0">
                <a:tc>
                  <a:txBody>
                    <a:bodyPr/>
                    <a:lstStyle/>
                    <a:p>
                      <a:pPr algn="ctr" latinLnBrk="1"/>
                      <a:r>
                        <a:rPr lang="ko-KR" altLang="en-US" sz="1400" dirty="0"/>
                        <a:t>배달</a:t>
                      </a:r>
                    </a:p>
                  </a:txBody>
                  <a:tcPr/>
                </a:tc>
                <a:tc>
                  <a:txBody>
                    <a:bodyPr/>
                    <a:lstStyle/>
                    <a:p>
                      <a:pPr latinLnBrk="1"/>
                      <a:r>
                        <a:rPr lang="ko-KR" altLang="en-US" sz="1400" dirty="0"/>
                        <a:t>특정 아이템을 다른 캐릭터에게 전달 하는 것</a:t>
                      </a:r>
                    </a:p>
                  </a:txBody>
                  <a:tcPr/>
                </a:tc>
                <a:extLst>
                  <a:ext uri="{0D108BD9-81ED-4DB2-BD59-A6C34878D82A}">
                    <a16:rowId xmlns:a16="http://schemas.microsoft.com/office/drawing/2014/main" val="150767939"/>
                  </a:ext>
                </a:extLst>
              </a:tr>
              <a:tr h="0">
                <a:tc>
                  <a:txBody>
                    <a:bodyPr/>
                    <a:lstStyle/>
                    <a:p>
                      <a:pPr algn="ctr" latinLnBrk="1"/>
                      <a:r>
                        <a:rPr lang="ko-KR" altLang="en-US" sz="1400" dirty="0"/>
                        <a:t>대화</a:t>
                      </a:r>
                    </a:p>
                  </a:txBody>
                  <a:tcPr/>
                </a:tc>
                <a:tc>
                  <a:txBody>
                    <a:bodyPr/>
                    <a:lstStyle/>
                    <a:p>
                      <a:pPr latinLnBrk="1"/>
                      <a:r>
                        <a:rPr lang="ko-KR" altLang="en-US" sz="1400" dirty="0"/>
                        <a:t>특정 캐릭터와 대화 하는 것</a:t>
                      </a:r>
                    </a:p>
                  </a:txBody>
                  <a:tcPr/>
                </a:tc>
                <a:extLst>
                  <a:ext uri="{0D108BD9-81ED-4DB2-BD59-A6C34878D82A}">
                    <a16:rowId xmlns:a16="http://schemas.microsoft.com/office/drawing/2014/main" val="459924218"/>
                  </a:ext>
                </a:extLst>
              </a:tr>
              <a:tr h="0">
                <a:tc>
                  <a:txBody>
                    <a:bodyPr/>
                    <a:lstStyle/>
                    <a:p>
                      <a:pPr algn="ctr" latinLnBrk="1"/>
                      <a:r>
                        <a:rPr lang="ko-KR" altLang="en-US" sz="1400" dirty="0"/>
                        <a:t>생존</a:t>
                      </a:r>
                    </a:p>
                  </a:txBody>
                  <a:tcPr/>
                </a:tc>
                <a:tc>
                  <a:txBody>
                    <a:bodyPr/>
                    <a:lstStyle/>
                    <a:p>
                      <a:pPr latinLnBrk="1"/>
                      <a:r>
                        <a:rPr lang="ko-KR" altLang="en-US" sz="1400" dirty="0"/>
                        <a:t>일정 시간 동안 생존 하는 것</a:t>
                      </a:r>
                    </a:p>
                  </a:txBody>
                  <a:tcPr/>
                </a:tc>
                <a:extLst>
                  <a:ext uri="{0D108BD9-81ED-4DB2-BD59-A6C34878D82A}">
                    <a16:rowId xmlns:a16="http://schemas.microsoft.com/office/drawing/2014/main" val="986220186"/>
                  </a:ext>
                </a:extLst>
              </a:tr>
            </a:tbl>
          </a:graphicData>
        </a:graphic>
      </p:graphicFrame>
    </p:spTree>
    <p:extLst>
      <p:ext uri="{BB962C8B-B14F-4D97-AF65-F5344CB8AC3E}">
        <p14:creationId xmlns:p14="http://schemas.microsoft.com/office/powerpoint/2010/main" val="3992806371"/>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TotalTime>
  <Words>2110</Words>
  <Application>Microsoft Office PowerPoint</Application>
  <PresentationFormat>와이드스크린</PresentationFormat>
  <Paragraphs>172</Paragraphs>
  <Slides>10</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10</vt:i4>
      </vt:variant>
    </vt:vector>
  </HeadingPairs>
  <TitlesOfParts>
    <vt:vector size="13" baseType="lpstr">
      <vt:lpstr>맑은 고딕</vt:lpstr>
      <vt:lpstr>Arial</vt:lpstr>
      <vt:lpstr>Office 테마</vt:lpstr>
      <vt:lpstr>퀘스트 기획서</vt:lpstr>
      <vt:lpstr>목차</vt:lpstr>
      <vt:lpstr>개요</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진행 과정(기)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정근 윤</cp:lastModifiedBy>
  <cp:revision>80</cp:revision>
  <dcterms:created xsi:type="dcterms:W3CDTF">2023-12-06T09:10:16Z</dcterms:created>
  <dcterms:modified xsi:type="dcterms:W3CDTF">2023-12-07T20:06:01Z</dcterms:modified>
</cp:coreProperties>
</file>