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sldIdLst>
    <p:sldId id="258" r:id="rId2"/>
    <p:sldId id="266" r:id="rId3"/>
    <p:sldId id="265" r:id="rId4"/>
    <p:sldId id="268" r:id="rId5"/>
    <p:sldId id="273" r:id="rId6"/>
    <p:sldId id="276" r:id="rId7"/>
    <p:sldId id="283" r:id="rId8"/>
    <p:sldId id="277" r:id="rId9"/>
    <p:sldId id="274" r:id="rId10"/>
    <p:sldId id="278" r:id="rId11"/>
    <p:sldId id="280" r:id="rId12"/>
    <p:sldId id="279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37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73646"/>
              </p:ext>
            </p:extLst>
          </p:nvPr>
        </p:nvGraphicFramePr>
        <p:xfrm>
          <a:off x="2411253" y="1364942"/>
          <a:ext cx="73694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4CBF0A-ED0D-48B9-9BFE-1F4D9A7F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31207"/>
              </p:ext>
            </p:extLst>
          </p:nvPr>
        </p:nvGraphicFramePr>
        <p:xfrm>
          <a:off x="3658868" y="4324635"/>
          <a:ext cx="487426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8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3083243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벌금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32692"/>
              </p:ext>
            </p:extLst>
          </p:nvPr>
        </p:nvGraphicFramePr>
        <p:xfrm>
          <a:off x="2340610" y="1907254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21243"/>
              </p:ext>
            </p:extLst>
          </p:nvPr>
        </p:nvGraphicFramePr>
        <p:xfrm>
          <a:off x="3740626" y="3962332"/>
          <a:ext cx="47107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은둔 고수 예시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검귀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당소소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84364"/>
              </p:ext>
            </p:extLst>
          </p:nvPr>
        </p:nvGraphicFramePr>
        <p:xfrm>
          <a:off x="2340610" y="1338308"/>
          <a:ext cx="75107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01134"/>
              </p:ext>
            </p:extLst>
          </p:nvPr>
        </p:nvGraphicFramePr>
        <p:xfrm>
          <a:off x="2609373" y="4188460"/>
          <a:ext cx="697325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3230880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63A96-AB17-4395-879C-11C597B15CDA}"/>
              </a:ext>
            </a:extLst>
          </p:cNvPr>
          <p:cNvSpPr/>
          <p:nvPr/>
        </p:nvSpPr>
        <p:spPr>
          <a:xfrm>
            <a:off x="1911662" y="1479933"/>
            <a:ext cx="8371858" cy="2772472"/>
          </a:xfrm>
          <a:prstGeom prst="roundRect">
            <a:avLst>
              <a:gd name="adj" fmla="val 44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6057C-D446-41C1-909B-AA753930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68322"/>
              </p:ext>
            </p:extLst>
          </p:nvPr>
        </p:nvGraphicFramePr>
        <p:xfrm>
          <a:off x="2033589" y="1835414"/>
          <a:ext cx="8128008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57238756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108316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357305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64615997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873927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880758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0343439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8080416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9624312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216191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99910539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941334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2844294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255782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865758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1832769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6624845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6177505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17267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314840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0906074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557635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237339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3729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57545"/>
                  </a:ext>
                </a:extLst>
              </a:tr>
              <a:tr h="0">
                <a:tc gridSpan="24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50000">
                          <a:srgbClr val="A6A6A6"/>
                        </a:gs>
                        <a:gs pos="0">
                          <a:schemeClr val="accent1"/>
                        </a:gs>
                        <a:gs pos="100000">
                          <a:srgbClr val="990000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A6A6A6"/>
                        </a:gs>
                        <a:gs pos="100000">
                          <a:schemeClr val="accent1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1608"/>
                  </a:ext>
                </a:extLst>
              </a:tr>
              <a:tr h="151851"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중립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정파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8392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EEC8070-4AED-4C46-A1A9-F286D967D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26215"/>
              </p:ext>
            </p:extLst>
          </p:nvPr>
        </p:nvGraphicFramePr>
        <p:xfrm>
          <a:off x="2036767" y="2455303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62933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79542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212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93230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6798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2163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nnn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n/100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3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3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지파장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7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정보원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대제자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77702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599C78-68F9-4802-8735-1C1E789D68FF}"/>
              </a:ext>
            </a:extLst>
          </p:cNvPr>
          <p:cNvSpPr/>
          <p:nvPr/>
        </p:nvSpPr>
        <p:spPr>
          <a:xfrm>
            <a:off x="6023720" y="1705796"/>
            <a:ext cx="150920" cy="389527"/>
          </a:xfrm>
          <a:prstGeom prst="downArrow">
            <a:avLst>
              <a:gd name="adj1" fmla="val 100000"/>
              <a:gd name="adj2" fmla="val 1030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3DD200-37C4-4F0F-B38C-80AC48484C8A}"/>
              </a:ext>
            </a:extLst>
          </p:cNvPr>
          <p:cNvSpPr/>
          <p:nvPr/>
        </p:nvSpPr>
        <p:spPr>
          <a:xfrm>
            <a:off x="9691292" y="1427078"/>
            <a:ext cx="677661" cy="209957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ESC </a:t>
            </a:r>
            <a:r>
              <a:rPr lang="ko-KR" altLang="en-US" sz="8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8C099B-2D1C-40CE-9969-C49FD1517D24}"/>
              </a:ext>
            </a:extLst>
          </p:cNvPr>
          <p:cNvSpPr/>
          <p:nvPr/>
        </p:nvSpPr>
        <p:spPr>
          <a:xfrm>
            <a:off x="1826229" y="1427077"/>
            <a:ext cx="1017803" cy="209958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세력 우호도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B0CAD-2AFC-4FE4-97A7-9890533FC574}"/>
              </a:ext>
            </a:extLst>
          </p:cNvPr>
          <p:cNvSpPr/>
          <p:nvPr/>
        </p:nvSpPr>
        <p:spPr>
          <a:xfrm>
            <a:off x="1743804" y="1331466"/>
            <a:ext cx="1189005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02C38-6868-42FA-8CA2-AB933169C013}"/>
              </a:ext>
            </a:extLst>
          </p:cNvPr>
          <p:cNvSpPr/>
          <p:nvPr/>
        </p:nvSpPr>
        <p:spPr>
          <a:xfrm>
            <a:off x="9608865" y="1331466"/>
            <a:ext cx="842514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4FFF8-31DD-4C52-BE5E-11ACCDFB3C00}"/>
              </a:ext>
            </a:extLst>
          </p:cNvPr>
          <p:cNvSpPr/>
          <p:nvPr/>
        </p:nvSpPr>
        <p:spPr>
          <a:xfrm>
            <a:off x="1950479" y="1771213"/>
            <a:ext cx="8294223" cy="6840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41BBB-68D4-45A9-BCFF-6F560E7FE185}"/>
              </a:ext>
            </a:extLst>
          </p:cNvPr>
          <p:cNvSpPr/>
          <p:nvPr/>
        </p:nvSpPr>
        <p:spPr>
          <a:xfrm>
            <a:off x="5942338" y="1589260"/>
            <a:ext cx="337353" cy="5765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D212B-E6A6-4F02-9DC4-6FDF0544B75F}"/>
              </a:ext>
            </a:extLst>
          </p:cNvPr>
          <p:cNvSpPr/>
          <p:nvPr/>
        </p:nvSpPr>
        <p:spPr>
          <a:xfrm>
            <a:off x="3145872" y="2506273"/>
            <a:ext cx="1367162" cy="194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9D69ED-01E6-44DB-A6D0-1E9007C9C413}"/>
              </a:ext>
            </a:extLst>
          </p:cNvPr>
          <p:cNvSpPr/>
          <p:nvPr/>
        </p:nvSpPr>
        <p:spPr>
          <a:xfrm>
            <a:off x="3287914" y="2754119"/>
            <a:ext cx="1136343" cy="2225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F92426-9938-4B5E-88BD-8D81BD42D311}"/>
              </a:ext>
            </a:extLst>
          </p:cNvPr>
          <p:cNvSpPr/>
          <p:nvPr/>
        </p:nvSpPr>
        <p:spPr>
          <a:xfrm>
            <a:off x="1970299" y="2464444"/>
            <a:ext cx="8254582" cy="16947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57A174-CB80-4471-B330-8B65062BEE42}"/>
              </a:ext>
            </a:extLst>
          </p:cNvPr>
          <p:cNvSpPr>
            <a:spLocks noChangeAspect="1"/>
          </p:cNvSpPr>
          <p:nvPr/>
        </p:nvSpPr>
        <p:spPr>
          <a:xfrm>
            <a:off x="1576290" y="1199683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3A9196-BDA6-4A6C-828A-35E85FCEDC72}"/>
              </a:ext>
            </a:extLst>
          </p:cNvPr>
          <p:cNvSpPr>
            <a:spLocks noChangeAspect="1"/>
          </p:cNvSpPr>
          <p:nvPr/>
        </p:nvSpPr>
        <p:spPr>
          <a:xfrm>
            <a:off x="9482564" y="119381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F094F4-85C8-41C7-9576-8172FA20B115}"/>
              </a:ext>
            </a:extLst>
          </p:cNvPr>
          <p:cNvSpPr>
            <a:spLocks noChangeAspect="1"/>
          </p:cNvSpPr>
          <p:nvPr/>
        </p:nvSpPr>
        <p:spPr>
          <a:xfrm>
            <a:off x="5785746" y="1465292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BDFC606-13B3-484B-8BCD-A3E03C102691}"/>
              </a:ext>
            </a:extLst>
          </p:cNvPr>
          <p:cNvSpPr>
            <a:spLocks noChangeAspect="1"/>
          </p:cNvSpPr>
          <p:nvPr/>
        </p:nvSpPr>
        <p:spPr>
          <a:xfrm>
            <a:off x="1851151" y="166733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66A565-E3E2-433D-9E4E-EA88AD232AD3}"/>
              </a:ext>
            </a:extLst>
          </p:cNvPr>
          <p:cNvSpPr>
            <a:spLocks noChangeAspect="1"/>
          </p:cNvSpPr>
          <p:nvPr/>
        </p:nvSpPr>
        <p:spPr>
          <a:xfrm>
            <a:off x="1875087" y="243009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D83C7F-4F0E-4A1B-BEF8-DFBCCDD567E0}"/>
              </a:ext>
            </a:extLst>
          </p:cNvPr>
          <p:cNvSpPr>
            <a:spLocks noChangeAspect="1"/>
          </p:cNvSpPr>
          <p:nvPr/>
        </p:nvSpPr>
        <p:spPr>
          <a:xfrm>
            <a:off x="2893270" y="2466658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D8087A-A8C4-4A59-93E8-1DC66B181C66}"/>
              </a:ext>
            </a:extLst>
          </p:cNvPr>
          <p:cNvSpPr>
            <a:spLocks noChangeAspect="1"/>
          </p:cNvSpPr>
          <p:nvPr/>
        </p:nvSpPr>
        <p:spPr>
          <a:xfrm>
            <a:off x="3035312" y="2744086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60305"/>
              </p:ext>
            </p:extLst>
          </p:nvPr>
        </p:nvGraphicFramePr>
        <p:xfrm>
          <a:off x="3168106" y="4378640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DE8D74-99BC-409C-8929-8815C2DD3696}"/>
              </a:ext>
            </a:extLst>
          </p:cNvPr>
          <p:cNvSpPr/>
          <p:nvPr/>
        </p:nvSpPr>
        <p:spPr>
          <a:xfrm>
            <a:off x="5054238" y="2486686"/>
            <a:ext cx="2092290" cy="15879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1AA90F9-085E-4B36-8870-C487BE266939}"/>
              </a:ext>
            </a:extLst>
          </p:cNvPr>
          <p:cNvSpPr>
            <a:spLocks noChangeAspect="1"/>
          </p:cNvSpPr>
          <p:nvPr/>
        </p:nvSpPr>
        <p:spPr>
          <a:xfrm>
            <a:off x="4924767" y="236038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특수 시설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0B1BAA4-051B-4534-BC04-42C63CC0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274"/>
              </p:ext>
            </p:extLst>
          </p:nvPr>
        </p:nvGraphicFramePr>
        <p:xfrm>
          <a:off x="3433365" y="1770667"/>
          <a:ext cx="532526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4345464">
                  <a:extLst>
                    <a:ext uri="{9D8B030D-6E8A-4147-A177-3AD203B41FA5}">
                      <a16:colId xmlns:a16="http://schemas.microsoft.com/office/drawing/2014/main" val="40481468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특수 시설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무공들이 적혀 있는 비서들이 보관된 장소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공헌도를 소비하여 비서들을 대여하여 무공을 배울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영약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영약들을 만드는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공헌도나 골드를 소비하여 영약을 구매하거나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정해진 재료들을 조합하여 영약을 만들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89192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병창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다양한 무기를 보관하고 있는 창고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공헌도나 골드를 소비하여 무기를 구매할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수련장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무공 연습과 심상 수련을 할 수 있는 넓은 수련장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시간을 소비하여 능력치를 상승 시킬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11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폐관 수련장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명상과 폐관 수련을 할 수 있는 수련장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시간과 음식을 소비하여 능력치를 상승 시킬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54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37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05547"/>
              </p:ext>
            </p:extLst>
          </p:nvPr>
        </p:nvGraphicFramePr>
        <p:xfrm>
          <a:off x="2136616" y="2194560"/>
          <a:ext cx="79155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일정 시간이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받거나 가까이 다가갈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일정 시간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445"/>
              </p:ext>
            </p:extLst>
          </p:nvPr>
        </p:nvGraphicFramePr>
        <p:xfrm>
          <a:off x="1607661" y="2020888"/>
          <a:ext cx="896810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특수한 장비 아이템을 장착하는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활성화시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적대 세력에게 일정량 감출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22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중립 상태의 플레이어의 공격을 받을 경우 일정시간 동안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3645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중립 상태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B323EF9-CA3D-46F4-95C5-88C76E5F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37805"/>
              </p:ext>
            </p:extLst>
          </p:nvPr>
        </p:nvGraphicFramePr>
        <p:xfrm>
          <a:off x="1746249" y="3530879"/>
          <a:ext cx="869092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6067743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우호도를 감추는 아이템 예시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기를 억제하는 약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복용하는 것으로 일정 시간 동안 특정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활성화 하는 것으로 일정 시간 동안 특정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재사용이 가능하다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경계도가 조금 증가한다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경계도가 조금 증가한다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 억제 장신구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혈기를 감출 수 있는 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패시브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혈기를 제어 하여 감춘다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Pages>17</Pages>
  <Words>1283</Words>
  <Characters>0</Characters>
  <Application>Microsoft Office PowerPoint</Application>
  <DocSecurity>0</DocSecurity>
  <PresentationFormat>와이드스크린</PresentationFormat>
  <Lines>0</Lines>
  <Paragraphs>277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224</cp:revision>
  <dcterms:modified xsi:type="dcterms:W3CDTF">2024-01-30T18:33:45Z</dcterms:modified>
  <cp:version>9.103.97.45139</cp:version>
</cp:coreProperties>
</file>