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4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63" r:id="rId48"/>
    <p:sldId id="364" r:id="rId49"/>
    <p:sldId id="354" r:id="rId50"/>
    <p:sldId id="355" r:id="rId51"/>
    <p:sldId id="352" r:id="rId52"/>
    <p:sldId id="353" r:id="rId53"/>
    <p:sldId id="359" r:id="rId54"/>
    <p:sldId id="360" r:id="rId55"/>
    <p:sldId id="361" r:id="rId56"/>
    <p:sldId id="356" r:id="rId57"/>
    <p:sldId id="365" r:id="rId58"/>
    <p:sldId id="366" r:id="rId59"/>
    <p:sldId id="367" r:id="rId60"/>
    <p:sldId id="368" r:id="rId61"/>
    <p:sldId id="369" r:id="rId62"/>
    <p:sldId id="362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1B3E27-4453-FB8E-29DC-18BEB60DD091}"/>
              </a:ext>
            </a:extLst>
          </p:cNvPr>
          <p:cNvGrpSpPr/>
          <p:nvPr/>
        </p:nvGrpSpPr>
        <p:grpSpPr>
          <a:xfrm>
            <a:off x="2551310" y="1998186"/>
            <a:ext cx="7089380" cy="2871787"/>
            <a:chOff x="1501083" y="1544320"/>
            <a:chExt cx="7089380" cy="2871787"/>
          </a:xfrm>
        </p:grpSpPr>
        <p:pic>
          <p:nvPicPr>
            <p:cNvPr id="6" name="그림 5" descr="텍스트, 폰트, 화이트, 스크린샷이(가) 표시된 사진&#10;&#10;자동 생성된 설명">
              <a:extLst>
                <a:ext uri="{FF2B5EF4-FFF2-40B4-BE49-F238E27FC236}">
                  <a16:creationId xmlns:a16="http://schemas.microsoft.com/office/drawing/2014/main" id="{F6D2FB31-376C-B38D-7BFE-47E41B54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083" y="1549400"/>
              <a:ext cx="1533525" cy="1914525"/>
            </a:xfrm>
            <a:prstGeom prst="rect">
              <a:avLst/>
            </a:prstGeom>
          </p:spPr>
        </p:pic>
        <p:pic>
          <p:nvPicPr>
            <p:cNvPr id="9" name="그림 8" descr="텍스트, 화이트, 폰트, 블랙이(가) 표시된 사진&#10;&#10;자동 생성된 설명">
              <a:extLst>
                <a:ext uri="{FF2B5EF4-FFF2-40B4-BE49-F238E27FC236}">
                  <a16:creationId xmlns:a16="http://schemas.microsoft.com/office/drawing/2014/main" id="{CBB24E66-CE4C-0BCB-1993-7AFA45B7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413" y="3644582"/>
              <a:ext cx="5353050" cy="771525"/>
            </a:xfrm>
            <a:prstGeom prst="rect">
              <a:avLst/>
            </a:prstGeom>
          </p:spPr>
        </p:pic>
        <p:pic>
          <p:nvPicPr>
            <p:cNvPr id="11" name="그림 10" descr="텍스트, 화이트, 폰트이(가) 표시된 사진&#10;&#10;자동 생성된 설명">
              <a:extLst>
                <a:ext uri="{FF2B5EF4-FFF2-40B4-BE49-F238E27FC236}">
                  <a16:creationId xmlns:a16="http://schemas.microsoft.com/office/drawing/2014/main" id="{26C27FB4-EA32-5C1A-F5D1-6AA01554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413" y="1544320"/>
              <a:ext cx="5343525" cy="771525"/>
            </a:xfrm>
            <a:prstGeom prst="rect">
              <a:avLst/>
            </a:prstGeom>
          </p:spPr>
        </p:pic>
        <p:pic>
          <p:nvPicPr>
            <p:cNvPr id="13" name="그림 12" descr="텍스트, 화이트, 폰트이(가) 표시된 사진&#10;&#10;자동 생성된 설명">
              <a:extLst>
                <a:ext uri="{FF2B5EF4-FFF2-40B4-BE49-F238E27FC236}">
                  <a16:creationId xmlns:a16="http://schemas.microsoft.com/office/drawing/2014/main" id="{3B5A7093-F664-13C8-504C-391A11C2D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413" y="2589688"/>
              <a:ext cx="5343525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6483AD-CF82-18A4-C364-0099BE3F13FF}"/>
              </a:ext>
            </a:extLst>
          </p:cNvPr>
          <p:cNvGrpSpPr/>
          <p:nvPr/>
        </p:nvGrpSpPr>
        <p:grpSpPr>
          <a:xfrm>
            <a:off x="695325" y="1335527"/>
            <a:ext cx="9986962" cy="4200525"/>
            <a:chOff x="690563" y="1328737"/>
            <a:chExt cx="9986962" cy="4200525"/>
          </a:xfrm>
        </p:grpSpPr>
        <p:pic>
          <p:nvPicPr>
            <p:cNvPr id="2" name="그림 1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9B42ECA7-CD3D-922E-3E80-DA2F69C3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28737"/>
              <a:ext cx="4581525" cy="4200525"/>
            </a:xfrm>
            <a:prstGeom prst="rect">
              <a:avLst/>
            </a:prstGeom>
          </p:spPr>
        </p:pic>
        <p:pic>
          <p:nvPicPr>
            <p:cNvPr id="5" name="그림 4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C4C2CBA4-A2A4-F459-67FD-88E3408C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3" y="1900237"/>
              <a:ext cx="5343525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67AA-3D65-07CC-AD7E-C6D36634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79B3AF3-B07F-477E-4BC0-29C1CA75EB7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8BE03B-32E8-9F3D-CF71-0CF28A2D406B}"/>
              </a:ext>
            </a:extLst>
          </p:cNvPr>
          <p:cNvGrpSpPr/>
          <p:nvPr/>
        </p:nvGrpSpPr>
        <p:grpSpPr>
          <a:xfrm>
            <a:off x="2491510" y="1766887"/>
            <a:ext cx="7208979" cy="3324225"/>
            <a:chOff x="1416050" y="1766887"/>
            <a:chExt cx="7208979" cy="3324225"/>
          </a:xfrm>
        </p:grpSpPr>
        <p:pic>
          <p:nvPicPr>
            <p:cNvPr id="11" name="그림 10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A49DC4E3-A8DC-7998-7EA1-AFF6C37E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766887"/>
              <a:ext cx="5343525" cy="3324225"/>
            </a:xfrm>
            <a:prstGeom prst="rect">
              <a:avLst/>
            </a:prstGeom>
          </p:spPr>
        </p:pic>
        <p:pic>
          <p:nvPicPr>
            <p:cNvPr id="13" name="그림 12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9FAD48A3-B824-91C8-A000-9DA8D6AF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04" y="1900237"/>
              <a:ext cx="1533525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93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8B7C-D3D6-71DA-DD65-481493CA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4E6FF24-525E-378A-C8EC-CDA1B8146A1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6D6773-23FE-37A8-6590-3FE09F630A2E}"/>
              </a:ext>
            </a:extLst>
          </p:cNvPr>
          <p:cNvGrpSpPr/>
          <p:nvPr/>
        </p:nvGrpSpPr>
        <p:grpSpPr>
          <a:xfrm>
            <a:off x="1400882" y="1263883"/>
            <a:ext cx="9390235" cy="5507967"/>
            <a:chOff x="695325" y="185737"/>
            <a:chExt cx="11058525" cy="6486525"/>
          </a:xfrm>
        </p:grpSpPr>
        <p:pic>
          <p:nvPicPr>
            <p:cNvPr id="4" name="그림 3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70A0CA3B-FC17-5ACE-8C2F-F29CEE18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325" y="1328737"/>
              <a:ext cx="6486525" cy="4200525"/>
            </a:xfrm>
            <a:prstGeom prst="rect">
              <a:avLst/>
            </a:prstGeom>
          </p:spPr>
        </p:pic>
        <p:pic>
          <p:nvPicPr>
            <p:cNvPr id="9" name="그림 8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00444A5B-F905-A7F3-5337-824772A2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85737"/>
              <a:ext cx="4572000" cy="648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29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EF00A3-7E21-8742-EEF3-521AAE59D2C2}"/>
              </a:ext>
            </a:extLst>
          </p:cNvPr>
          <p:cNvGrpSpPr/>
          <p:nvPr/>
        </p:nvGrpSpPr>
        <p:grpSpPr>
          <a:xfrm>
            <a:off x="2456011" y="1900237"/>
            <a:ext cx="7279977" cy="3057525"/>
            <a:chOff x="2818644" y="1900237"/>
            <a:chExt cx="7279977" cy="3057525"/>
          </a:xfrm>
        </p:grpSpPr>
        <p:pic>
          <p:nvPicPr>
            <p:cNvPr id="3" name="그림 2" descr="텍스트, 폰트, 화이트, 블랙이(가) 표시된 사진&#10;&#10;자동 생성된 설명">
              <a:extLst>
                <a:ext uri="{FF2B5EF4-FFF2-40B4-BE49-F238E27FC236}">
                  <a16:creationId xmlns:a16="http://schemas.microsoft.com/office/drawing/2014/main" id="{6C23EA0E-9D6E-5AC6-62B1-0F17D3AA9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096" y="1900237"/>
              <a:ext cx="5343525" cy="771525"/>
            </a:xfrm>
            <a:prstGeom prst="rect">
              <a:avLst/>
            </a:prstGeom>
          </p:spPr>
        </p:pic>
        <p:pic>
          <p:nvPicPr>
            <p:cNvPr id="6" name="그림 5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9A144EDC-CD87-1274-C4AB-8A7F1A8B2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644" y="1900237"/>
              <a:ext cx="1533525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6423A682-EF66-400E-8154-7F005F3B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222375"/>
            <a:ext cx="7258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B6C0-04C0-717A-28D3-6F40C48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64E33C-D2F6-5296-E0B2-C3199184625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C535416-8DD2-07BE-F407-EED290D01E0C}"/>
              </a:ext>
            </a:extLst>
          </p:cNvPr>
          <p:cNvGrpSpPr/>
          <p:nvPr/>
        </p:nvGrpSpPr>
        <p:grpSpPr>
          <a:xfrm>
            <a:off x="1416608" y="1192182"/>
            <a:ext cx="9358784" cy="5480080"/>
            <a:chOff x="690563" y="185737"/>
            <a:chExt cx="11077573" cy="6486525"/>
          </a:xfrm>
        </p:grpSpPr>
        <p:pic>
          <p:nvPicPr>
            <p:cNvPr id="3" name="그림 2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1701ED62-37D2-3E55-8063-C59EF7085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3" y="1328736"/>
              <a:ext cx="3438525" cy="4200525"/>
            </a:xfrm>
            <a:prstGeom prst="rect">
              <a:avLst/>
            </a:prstGeom>
          </p:spPr>
        </p:pic>
        <p:pic>
          <p:nvPicPr>
            <p:cNvPr id="6" name="그림 5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2F69B23A-6901-4B5C-320B-4764DCF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911" y="185737"/>
              <a:ext cx="3705225" cy="6486525"/>
            </a:xfrm>
            <a:prstGeom prst="rect">
              <a:avLst/>
            </a:prstGeom>
          </p:spPr>
        </p:pic>
        <p:pic>
          <p:nvPicPr>
            <p:cNvPr id="9" name="그림 8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345DD85B-2956-68C0-936D-99EEA223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737" y="185737"/>
              <a:ext cx="3438525" cy="648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610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7BFB03-76B1-C320-2E8E-FC814E2D3A2D}"/>
              </a:ext>
            </a:extLst>
          </p:cNvPr>
          <p:cNvGrpSpPr/>
          <p:nvPr/>
        </p:nvGrpSpPr>
        <p:grpSpPr>
          <a:xfrm>
            <a:off x="1205714" y="1265378"/>
            <a:ext cx="9780571" cy="5343526"/>
            <a:chOff x="1574478" y="1291390"/>
            <a:chExt cx="9780571" cy="5343526"/>
          </a:xfrm>
        </p:grpSpPr>
        <p:pic>
          <p:nvPicPr>
            <p:cNvPr id="3" name="그림 2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8F11E93D-7CB8-1DFE-8EBD-0AF9BF5B1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001" y="1291390"/>
              <a:ext cx="3438525" cy="5343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EEBD49F8-51CA-44C1-D244-83BC924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478" y="1291390"/>
              <a:ext cx="1809750" cy="4200525"/>
            </a:xfrm>
            <a:prstGeom prst="rect">
              <a:avLst/>
            </a:prstGeom>
          </p:spPr>
        </p:pic>
        <p:pic>
          <p:nvPicPr>
            <p:cNvPr id="9" name="그림 8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68700C6B-FED5-29A2-E9BF-00829A67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99" y="1291391"/>
              <a:ext cx="3714750" cy="534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8EC015-ADB5-3F47-3D54-BC82E7558676}"/>
              </a:ext>
            </a:extLst>
          </p:cNvPr>
          <p:cNvGrpSpPr/>
          <p:nvPr/>
        </p:nvGrpSpPr>
        <p:grpSpPr>
          <a:xfrm>
            <a:off x="432585" y="1670506"/>
            <a:ext cx="11326829" cy="4200525"/>
            <a:chOff x="695325" y="1670506"/>
            <a:chExt cx="11326829" cy="4200525"/>
          </a:xfrm>
        </p:grpSpPr>
        <p:pic>
          <p:nvPicPr>
            <p:cNvPr id="4" name="그림 3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0D12E9C5-AC5A-F8C4-DAB3-B05F2023C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404" y="1670506"/>
              <a:ext cx="7524750" cy="3057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28C2AD30-CEB4-2F8B-D36E-9BFE6D86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670506"/>
              <a:ext cx="5619750" cy="420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63151"/>
              </p:ext>
            </p:extLst>
          </p:nvPr>
        </p:nvGraphicFramePr>
        <p:xfrm>
          <a:off x="3745547" y="2240280"/>
          <a:ext cx="47009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적용하는 기타 요소에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있는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이상인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미만인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없는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966A-1171-8DE7-733F-17FBB1E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492C60-405A-3D4B-D6D2-7C25B87449C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 descr="텍스트, 폰트, 친필, 스크린샷이(가) 표시된 사진&#10;&#10;자동 생성된 설명">
            <a:extLst>
              <a:ext uri="{FF2B5EF4-FFF2-40B4-BE49-F238E27FC236}">
                <a16:creationId xmlns:a16="http://schemas.microsoft.com/office/drawing/2014/main" id="{8F8AF553-FAAE-BA44-69F8-3609BE69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1900237"/>
            <a:ext cx="3705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2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E87A-9952-D5FD-9623-DFE05150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BA4150-C337-C178-5D84-2FA3627F553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즉시 시전 전체 차트</a:t>
            </a:r>
          </a:p>
        </p:txBody>
      </p:sp>
      <p:pic>
        <p:nvPicPr>
          <p:cNvPr id="4" name="그림 3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38C2AD49-CAA5-8B61-4BBC-E7BEF34AB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56" y="1158875"/>
            <a:ext cx="5006688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37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8B90D-3775-4DE0-A7AC-C34887B4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48F1DE-A418-9984-00B8-A05712A148E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충전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F43A397-7FF4-2079-8F12-EBC9B17A1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0" y="1158875"/>
            <a:ext cx="5307959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3314-15D8-A0AD-EAFD-71160A43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C66AFA-8092-BF83-1E5D-C0C97B0EE23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캐스팅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C398D588-62C6-28BD-CCF6-F3F6C6B1D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45" y="1158875"/>
            <a:ext cx="5299710" cy="57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D42F-3B7F-F913-AFF0-A5A58E5E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7B15FF-D46F-30F5-CDBE-E1DBC1F15E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 err="1"/>
              <a:t>채널링</a:t>
            </a:r>
            <a:r>
              <a:rPr lang="ko-KR" altLang="en-US" dirty="0"/>
              <a:t>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1241686D-6F64-2618-B612-CFDA52C5A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49" y="1158875"/>
            <a:ext cx="4632301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6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65012"/>
              </p:ext>
            </p:extLst>
          </p:nvPr>
        </p:nvGraphicFramePr>
        <p:xfrm>
          <a:off x="3041491" y="2240280"/>
          <a:ext cx="610901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Pages>17</Pages>
  <Words>2142</Words>
  <Characters>0</Characters>
  <Application>Microsoft Office PowerPoint</Application>
  <DocSecurity>0</DocSecurity>
  <PresentationFormat>와이드스크린</PresentationFormat>
  <Lines>0</Lines>
  <Paragraphs>486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860</cp:revision>
  <dcterms:modified xsi:type="dcterms:W3CDTF">2024-02-29T10:47:07Z</dcterms:modified>
  <cp:version>9.103.97.45139</cp:version>
</cp:coreProperties>
</file>