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684" r:id="rId14"/>
  </p:sldMasterIdLst>
  <p:notesMasterIdLst>
    <p:notesMasterId r:id="rId16"/>
  </p:notesMasterIdLst>
  <p:sldIdLst>
    <p:sldId id="278" r:id="rId18"/>
    <p:sldId id="294" r:id="rId19"/>
    <p:sldId id="279" r:id="rId20"/>
    <p:sldId id="285" r:id="rId21"/>
    <p:sldId id="287" r:id="rId22"/>
    <p:sldId id="292" r:id="rId23"/>
    <p:sldId id="288" r:id="rId24"/>
    <p:sldId id="293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117" userDrawn="1">
          <p15:clr>
            <a:srgbClr val="A4A3A4"/>
          </p15:clr>
        </p15:guide>
        <p15:guide id="4" orient="horz" pos="610" userDrawn="1">
          <p15:clr>
            <a:srgbClr val="A4A3A4"/>
          </p15:clr>
        </p15:guide>
        <p15:guide id="5" pos="7558" userDrawn="1">
          <p15:clr>
            <a:srgbClr val="A4A3A4"/>
          </p15:clr>
        </p15:guide>
        <p15:guide id="6" orient="horz" pos="4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F3A05"/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9561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00" y="108"/>
      </p:cViewPr>
      <p:guideLst>
        <p:guide orient="horz" pos="2159"/>
        <p:guide pos="3836"/>
        <p:guide pos="117"/>
        <p:guide orient="horz" pos="610"/>
        <p:guide pos="7558"/>
        <p:guide orient="horz" pos="4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3" Type="http://schemas.openxmlformats.org/officeDocument/2006/relationships/slide" Target="../slides/slide3.xml"></Relationship><Relationship Id="rId4" Type="http://schemas.openxmlformats.org/officeDocument/2006/relationships/slideLayout" Target="../slideLayouts/slideLayout8.xml"></Relationship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8.xml"/><Relationship Id="rId7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6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image2.png"></Relationship><Relationship Id="rId2" Type="http://schemas.openxmlformats.org/officeDocument/2006/relationships/image" Target="../media/image3.jpeg"></Relationship><Relationship Id="rId3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slide" Target="../slides/slide3.xml"></Relationship><Relationship Id="rId5" Type="http://schemas.openxmlformats.org/officeDocument/2006/relationships/slide" Target="../slides/slide3.xml"></Relationship><Relationship Id="rId6" Type="http://schemas.openxmlformats.org/officeDocument/2006/relationships/slide" Target="../slides/slide3.xml"></Relationship><Relationship Id="rId7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054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405" y="981075"/>
            <a:ext cx="11807825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실행 단추: 문서 7">
            <a:hlinkClick r:id="rId3" action="ppaction://hlinksldjump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EA2F0E-001B-4B87-BC46-0D019BD9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3" name="표 23">
            <a:extLst>
              <a:ext uri="{FF2B5EF4-FFF2-40B4-BE49-F238E27FC236}">
                <a16:creationId xmlns:a16="http://schemas.microsoft.com/office/drawing/2014/main" id="{EBE03048-EDB2-4E54-80ED-0BF33459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03924"/>
              </p:ext>
            </p:extLst>
          </p:nvPr>
        </p:nvGraphicFramePr>
        <p:xfrm>
          <a:off x="192088" y="5304155"/>
          <a:ext cx="314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3" action="ppaction://hlinksldjump"/>
                        </a:rPr>
                        <a:t>컨텐츠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4" action="ppaction://hlinksldjump"/>
                        </a:rPr>
                        <a:t>방향성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5" action="ppaction://hlinksldjump"/>
                        </a:rPr>
                        <a:t>시스템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6" action="ppaction://hlinksldjump"/>
                        </a:rPr>
                        <a:t>세계관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7" action="ppaction://hlinksldjump"/>
                        </a:rPr>
                        <a:t>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8" action="ppaction://hlinksldjump"/>
                        </a:rPr>
                        <a:t>유료화 모델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4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1.문서 개요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34885B6-9A3A-49FB-B289-0A0BB60FD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31911"/>
              </p:ext>
            </p:extLst>
          </p:nvPr>
        </p:nvGraphicFramePr>
        <p:xfrm>
          <a:off x="926855" y="2247829"/>
          <a:ext cx="10328765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76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6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37271"/>
              </p:ext>
            </p:extLst>
          </p:nvPr>
        </p:nvGraphicFramePr>
        <p:xfrm>
          <a:off x="192405" y="2592705"/>
          <a:ext cx="11796395" cy="350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20">
                <a:tc gridSpan="3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스킬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레이드, 멀티 플레이,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도장 깨기,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비무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무도회, 업적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실행 단추: 문서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164973"/>
              </p:ext>
            </p:extLst>
          </p:nvPr>
        </p:nvGraphicFramePr>
        <p:xfrm>
          <a:off x="192088" y="1075308"/>
          <a:ext cx="6824174" cy="169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사파의</a:t>
                      </a:r>
                      <a:r>
                        <a:rPr lang="ko-KR" altLang="en-US" dirty="0"/>
                        <a:t>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40" y="1075309"/>
            <a:ext cx="4423873" cy="2371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63063"/>
              </p:ext>
            </p:extLst>
          </p:nvPr>
        </p:nvGraphicFramePr>
        <p:xfrm>
          <a:off x="192088" y="3535603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DF85FD3-CCC6-44B2-892A-22E87ACD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34120"/>
              </p:ext>
            </p:extLst>
          </p:nvPr>
        </p:nvGraphicFramePr>
        <p:xfrm>
          <a:off x="192088" y="4906934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실행 단추: 문서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1354"/>
              </p:ext>
            </p:extLst>
          </p:nvPr>
        </p:nvGraphicFramePr>
        <p:xfrm>
          <a:off x="1401885" y="1231658"/>
          <a:ext cx="9378706" cy="40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706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41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65795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3270" cy="127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</a:t>
            </a:r>
          </a:p>
        </p:txBody>
      </p:sp>
      <p:graphicFrame>
        <p:nvGraphicFramePr>
          <p:cNvPr id="3" name="표 4"/>
          <p:cNvGraphicFramePr>
            <a:graphicFrameLocks noGrp="1"/>
          </p:cNvGraphicFramePr>
          <p:nvPr/>
        </p:nvGraphicFramePr>
        <p:xfrm>
          <a:off x="187325" y="1720215"/>
          <a:ext cx="8272145" cy="350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/>
                <a:gridCol w="6812915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캐릭터 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이름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닉네임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플레이어 임의 설정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기본적으로 방랑자라고 불린다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성격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전체적으로 냉정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하지만 괴물에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관련된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일에는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 복수귀적 면모를 보인다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배경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과거 괴물들로 인해 가족과 친구를 잃은 방랑자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14757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 생성시 플레이어의 선택의 따라 성별이 바뀜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다양한 무기를 사용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할 수 있다.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최초 생성시 낡은 단도 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자루와 나무로 대충 만든 활 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개를 사용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숙련도가 없는 무기 사용 시 어설픈 동작으로 사용.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ko-KR" kern="1200">
                          <a:solidFill>
                            <a:srgbClr val="000000"/>
                          </a:solidFill>
                        </a:rPr>
                        <a:t>무기술 수련을 하는 것으로 무기 숙련도 상승 가능.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  <p:pic>
        <p:nvPicPr>
          <p:cNvPr id="7" name="그림 11" descr="C:/Users/yhgki/AppData/Roaming/PolarisOffice/ETemp/39384_16957640/image2.png"/>
          <p:cNvPicPr>
            <a:picLocks noChangeAspect="1"/>
          </p:cNvPicPr>
          <p:nvPr/>
        </p:nvPicPr>
        <p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5" r="20814"/>
          <a:stretch>
            <a:fillRect/>
          </a:stretch>
        </p:blipFill>
        <p:spPr>
          <a:xfrm rot="0">
            <a:off x="8526780" y="1717040"/>
            <a:ext cx="1861820" cy="3506470"/>
          </a:xfrm>
          <a:prstGeom prst="rect"/>
          <a:noFill/>
        </p:spPr>
      </p:pic>
      <p:pic>
        <p:nvPicPr>
          <p:cNvPr id="8" name="그림 12" descr="C:/Users/yhgki/AppData/Roaming/PolarisOffice/ETemp/39384_16957640/image3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264"/>
          <a:stretch>
            <a:fillRect/>
          </a:stretch>
        </p:blipFill>
        <p:spPr>
          <a:xfrm rot="0">
            <a:off x="10463530" y="1700530"/>
            <a:ext cx="1492885" cy="349821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5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실행 단추: 문서 9">
            <a:hlinkClick r:id="rId6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9" name="표 4"/>
          <p:cNvGraphicFramePr>
            <a:graphicFrameLocks noGrp="1"/>
          </p:cNvGraphicFramePr>
          <p:nvPr/>
        </p:nvGraphicFramePr>
        <p:xfrm>
          <a:off x="2129155" y="1543050"/>
          <a:ext cx="7940040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/>
                <a:gridCol w="5925185"/>
                <a:gridCol w="1040130"/>
              </a:tblGrid>
              <a:tr h="368300">
                <a:tc gridSpan="2"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능력치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 b="1">
                          <a:solidFill>
                            <a:srgbClr val="FFFFFF"/>
                          </a:solidFill>
                        </a:rPr>
                        <a:t>기본 값</a:t>
                      </a:r>
                      <a:endParaRPr lang="ko-KR" altLang="en-US" kern="1200" b="1">
                        <a:solidFill>
                          <a:srgbClr val="FFFFFF"/>
                        </a:solidFill>
                      </a:endParaRPr>
                    </a:p>
                  </a:txBody>
                  <a:tcPr marL="91440" marR="91440" marT="45720" marB="45720" anchor="t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체력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캐릭터의 생존에 대한 자원이다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 될 경우 사망한다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92202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지구력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공격 및 달리기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구르기 등의 동작에 사용되는 자원이다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 될 경우 행동에 제한이 걸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리며 시간이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지날시 다시 회복 된다.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50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공격력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캐릭터가 공격시 데미지에 관여하는 수치.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무기를 착용할 시 올라간다.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방어력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캐릭터가 피해를 받을 경우 관여하는 수치.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방어무를 착용할 시 올라간다.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  <a:tr h="64516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내공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캐릭터가 특정 스킬을 사용할 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경우 사용되는 자원이다.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/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126</Paragraphs>
  <Words>744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yjk0401</cp:lastModifiedBy>
  <dc:title>PowerPoint 프레젠테이션</dc:title>
  <cp:version>9.103.97.45139</cp:version>
  <dcterms:modified xsi:type="dcterms:W3CDTF">2023-11-02T10:48:34Z</dcterms:modified>
</cp:coreProperties>
</file>