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75" r:id="rId11"/>
    <p:sldId id="279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0515"/>
              </p:ext>
            </p:extLst>
          </p:nvPr>
        </p:nvGraphicFramePr>
        <p:xfrm>
          <a:off x="3881119" y="2514600"/>
          <a:ext cx="44297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376904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종류 보다 적을 경우 퀘스트 완료는 보류된다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4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목표 달성 시 자동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목표 달성 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6" name="그림 5" descr="텍스트, 스크린샷, 디자인, 창의성이(가) 표시된 사진&#10;&#10;자동 생성된 설명">
            <a:extLst>
              <a:ext uri="{FF2B5EF4-FFF2-40B4-BE49-F238E27FC236}">
                <a16:creationId xmlns:a16="http://schemas.microsoft.com/office/drawing/2014/main" id="{C49A471A-1E62-AC08-D396-8EE44C22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99" y="1158875"/>
            <a:ext cx="1950352" cy="52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20335"/>
              </p:ext>
            </p:extLst>
          </p:nvPr>
        </p:nvGraphicFramePr>
        <p:xfrm>
          <a:off x="5221032" y="2758440"/>
          <a:ext cx="472313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130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종류 까지 지급된다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C5C7179C-6599-D688-AE3D-4B7CB61C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1582235"/>
            <a:ext cx="1533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6803"/>
              </p:ext>
            </p:extLst>
          </p:nvPr>
        </p:nvGraphicFramePr>
        <p:xfrm>
          <a:off x="5102542" y="1762953"/>
          <a:ext cx="6394768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4270286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8" y="2309439"/>
            <a:ext cx="4106175" cy="25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97801"/>
              </p:ext>
            </p:extLst>
          </p:nvPr>
        </p:nvGraphicFramePr>
        <p:xfrm>
          <a:off x="5345697" y="1910275"/>
          <a:ext cx="606488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34384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 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30933"/>
              </p:ext>
            </p:extLst>
          </p:nvPr>
        </p:nvGraphicFramePr>
        <p:xfrm>
          <a:off x="5345698" y="3636535"/>
          <a:ext cx="60648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88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51597"/>
              </p:ext>
            </p:extLst>
          </p:nvPr>
        </p:nvGraphicFramePr>
        <p:xfrm>
          <a:off x="2653347" y="1154430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61620"/>
              </p:ext>
            </p:extLst>
          </p:nvPr>
        </p:nvGraphicFramePr>
        <p:xfrm>
          <a:off x="2653347" y="3329305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656420"/>
              </p:ext>
            </p:extLst>
          </p:nvPr>
        </p:nvGraphicFramePr>
        <p:xfrm>
          <a:off x="2653346" y="4284980"/>
          <a:ext cx="68853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Pages>5</Pages>
  <Words>590</Words>
  <Characters>0</Characters>
  <Application>Microsoft Office PowerPoint</Application>
  <DocSecurity>0</DocSecurity>
  <PresentationFormat>와이드스크린</PresentationFormat>
  <Lines>0</Lines>
  <Paragraphs>123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137</cp:revision>
  <dcterms:modified xsi:type="dcterms:W3CDTF">2024-01-16T19:45:17Z</dcterms:modified>
  <cp:version>9.103.97.45139</cp:version>
</cp:coreProperties>
</file>