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3"/>
  </p:notesMasterIdLst>
  <p:sldIdLst>
    <p:sldId id="258" r:id="rId2"/>
    <p:sldId id="266" r:id="rId3"/>
    <p:sldId id="267" r:id="rId4"/>
    <p:sldId id="269" r:id="rId5"/>
    <p:sldId id="272" r:id="rId6"/>
    <p:sldId id="270" r:id="rId7"/>
    <p:sldId id="275" r:id="rId8"/>
    <p:sldId id="268" r:id="rId9"/>
    <p:sldId id="273" r:id="rId10"/>
    <p:sldId id="271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A5A"/>
    <a:srgbClr val="FF4B4B"/>
    <a:srgbClr val="6D3109"/>
    <a:srgbClr val="462006"/>
    <a:srgbClr val="FFFFFF"/>
    <a:srgbClr val="990000"/>
    <a:srgbClr val="3D1C05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26" y="132"/>
      </p:cViewPr>
      <p:guideLst>
        <p:guide orient="horz" pos="2160"/>
        <p:guide pos="3840"/>
        <p:guide orient="horz" pos="730"/>
        <p:guide pos="438"/>
        <p:guide pos="7242"/>
        <p:guide pos="888"/>
        <p:guide pos="6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microsoft.com/office/2007/relationships/hdphoto" Target="../media/hdphoto3.wdp"/><Relationship Id="rId3" Type="http://schemas.openxmlformats.org/officeDocument/2006/relationships/image" Target="../media/image3.png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9.jpe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18.jp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microsoft.com/office/2007/relationships/hdphoto" Target="../media/hdphoto1.wdp"/><Relationship Id="rId22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</a:t>
            </a:r>
            <a:r>
              <a:rPr lang="en-US" altLang="ko-KR" dirty="0"/>
              <a:t>2</a:t>
            </a:r>
            <a:r>
              <a:rPr lang="ko-KR" altLang="en-US" dirty="0"/>
              <a:t>층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83225"/>
              </p:ext>
            </p:extLst>
          </p:nvPr>
        </p:nvGraphicFramePr>
        <p:xfrm>
          <a:off x="6358890" y="2884945"/>
          <a:ext cx="51377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81679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서고 관리인석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책을 찾거나 대여 시청을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서고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괴물이나 세계관에 대한 정보나 무공의 비급서 등이 배치되어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3387A74F-8BB4-47DA-890C-E1DCC65D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1841391"/>
            <a:ext cx="5398744" cy="31656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5570B6-8990-5C5C-1CB7-003CF55BAB73}"/>
              </a:ext>
            </a:extLst>
          </p:cNvPr>
          <p:cNvSpPr/>
          <p:nvPr/>
        </p:nvSpPr>
        <p:spPr>
          <a:xfrm>
            <a:off x="2961019" y="1995481"/>
            <a:ext cx="846051" cy="4663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3DFFD-6AE8-4678-3A22-A6B3C5B44D3D}"/>
              </a:ext>
            </a:extLst>
          </p:cNvPr>
          <p:cNvSpPr/>
          <p:nvPr/>
        </p:nvSpPr>
        <p:spPr>
          <a:xfrm>
            <a:off x="3913270" y="1863999"/>
            <a:ext cx="2091876" cy="2847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D064B9-6552-0DCE-6300-B791B6E26C28}"/>
              </a:ext>
            </a:extLst>
          </p:cNvPr>
          <p:cNvSpPr/>
          <p:nvPr/>
        </p:nvSpPr>
        <p:spPr>
          <a:xfrm>
            <a:off x="3820258" y="3546871"/>
            <a:ext cx="290146" cy="316523"/>
          </a:xfrm>
          <a:prstGeom prst="rect">
            <a:avLst/>
          </a:prstGeom>
          <a:solidFill>
            <a:srgbClr val="EC5A5A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BEA05-2139-8EC4-8DE8-166C30D7D471}"/>
              </a:ext>
            </a:extLst>
          </p:cNvPr>
          <p:cNvSpPr/>
          <p:nvPr/>
        </p:nvSpPr>
        <p:spPr>
          <a:xfrm>
            <a:off x="3913270" y="4709252"/>
            <a:ext cx="2091876" cy="2847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774636-980A-6FFF-5119-95FC7624565F}"/>
              </a:ext>
            </a:extLst>
          </p:cNvPr>
          <p:cNvSpPr/>
          <p:nvPr/>
        </p:nvSpPr>
        <p:spPr>
          <a:xfrm>
            <a:off x="4413738" y="2157914"/>
            <a:ext cx="1591408" cy="255133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80E6B-B42D-6730-70A1-36DF80DDF4A6}"/>
              </a:ext>
            </a:extLst>
          </p:cNvPr>
          <p:cNvSpPr/>
          <p:nvPr/>
        </p:nvSpPr>
        <p:spPr>
          <a:xfrm>
            <a:off x="756934" y="1832226"/>
            <a:ext cx="2091876" cy="28475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FA7241-C757-83C8-5394-919811881954}"/>
              </a:ext>
            </a:extLst>
          </p:cNvPr>
          <p:cNvSpPr/>
          <p:nvPr/>
        </p:nvSpPr>
        <p:spPr>
          <a:xfrm>
            <a:off x="756934" y="2117319"/>
            <a:ext cx="139881" cy="16809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2C89E-7C56-54DA-3CE6-79CA6DDB9AEC}"/>
              </a:ext>
            </a:extLst>
          </p:cNvPr>
          <p:cNvSpPr/>
          <p:nvPr/>
        </p:nvSpPr>
        <p:spPr>
          <a:xfrm>
            <a:off x="2815946" y="1832226"/>
            <a:ext cx="290146" cy="316523"/>
          </a:xfrm>
          <a:prstGeom prst="rect">
            <a:avLst/>
          </a:prstGeom>
          <a:solidFill>
            <a:srgbClr val="EC5A5A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8222373-0A08-3327-B6EF-7CC82FA7410B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H="1" flipV="1">
            <a:off x="3886313" y="2382004"/>
            <a:ext cx="1547219" cy="1099038"/>
          </a:xfrm>
          <a:prstGeom prst="bentConnector4">
            <a:avLst>
              <a:gd name="adj1" fmla="val -14775"/>
              <a:gd name="adj2" fmla="val 86200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A1071A1-545A-333B-117C-3180AEB75C0F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rot="5400000" flipH="1">
            <a:off x="4157863" y="3657674"/>
            <a:ext cx="1004119" cy="1099038"/>
          </a:xfrm>
          <a:prstGeom prst="bentConnector4">
            <a:avLst>
              <a:gd name="adj1" fmla="val -22766"/>
              <a:gd name="adj2" fmla="val 86200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A8C0198-7A2C-BC7C-604C-7E5ECDE29E2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3539770" y="3429005"/>
            <a:ext cx="873968" cy="4579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15F993-42E4-AA5C-6066-47252C72EA25}"/>
              </a:ext>
            </a:extLst>
          </p:cNvPr>
          <p:cNvSpPr/>
          <p:nvPr/>
        </p:nvSpPr>
        <p:spPr>
          <a:xfrm>
            <a:off x="3279664" y="2070401"/>
            <a:ext cx="187569" cy="3165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23A095F-28DA-3404-B656-DB3A012ACB0D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5400000">
            <a:off x="491609" y="2772690"/>
            <a:ext cx="3267607" cy="2496074"/>
          </a:xfrm>
          <a:prstGeom prst="bentConnector3">
            <a:avLst>
              <a:gd name="adj1" fmla="val 92245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EC841E-C780-F0FE-5630-1A84AF98D08E}"/>
              </a:ext>
            </a:extLst>
          </p:cNvPr>
          <p:cNvGrpSpPr/>
          <p:nvPr/>
        </p:nvGrpSpPr>
        <p:grpSpPr>
          <a:xfrm>
            <a:off x="732302" y="5654530"/>
            <a:ext cx="2547362" cy="728485"/>
            <a:chOff x="7361568" y="5263013"/>
            <a:chExt cx="2547362" cy="7284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3C5256-BE3F-1D36-D40E-B87ACE27A9EC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983F25E-FC52-17A7-6F14-1426A4A76DB9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서고 관리인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E3EFD3-617A-43A6-37A2-02D4A72DD637}"/>
                </a:ext>
              </a:extLst>
            </p:cNvPr>
            <p:cNvSpPr/>
            <p:nvPr/>
          </p:nvSpPr>
          <p:spPr>
            <a:xfrm>
              <a:off x="7361568" y="5579538"/>
              <a:ext cx="2547362" cy="411960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서고에 책을 찾거나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토벌단</a:t>
              </a:r>
              <a:r>
                <a:rPr lang="ko-KR" altLang="en-US" sz="1200" dirty="0">
                  <a:solidFill>
                    <a:schemeClr val="tx1"/>
                  </a:solidFill>
                </a:rPr>
                <a:t> 기여도를 소비하여 대여할 수 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F03A5E-5D54-1533-5AB2-757CCD9ADE55}"/>
              </a:ext>
            </a:extLst>
          </p:cNvPr>
          <p:cNvSpPr/>
          <p:nvPr/>
        </p:nvSpPr>
        <p:spPr>
          <a:xfrm>
            <a:off x="1007167" y="2253054"/>
            <a:ext cx="1928464" cy="153199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EA798E-4B56-1C13-85E0-DFD248909D29}"/>
              </a:ext>
            </a:extLst>
          </p:cNvPr>
          <p:cNvSpPr/>
          <p:nvPr/>
        </p:nvSpPr>
        <p:spPr>
          <a:xfrm>
            <a:off x="3000428" y="3923806"/>
            <a:ext cx="313295" cy="92954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47F593A-5E7A-72F5-A3A2-FA9761A91904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896815" y="2957798"/>
            <a:ext cx="2923443" cy="747335"/>
          </a:xfrm>
          <a:prstGeom prst="bentConnector3">
            <a:avLst/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532319F-1610-52AD-E0B3-D0A772BEACB0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2169154" y="1750693"/>
            <a:ext cx="1429895" cy="2162459"/>
          </a:xfrm>
          <a:prstGeom prst="bentConnector3">
            <a:avLst>
              <a:gd name="adj1" fmla="val 50000"/>
            </a:avLst>
          </a:prstGeom>
          <a:ln w="1587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89EC21-C7F7-264C-E9B6-44BC5F41527A}"/>
              </a:ext>
            </a:extLst>
          </p:cNvPr>
          <p:cNvGrpSpPr/>
          <p:nvPr/>
        </p:nvGrpSpPr>
        <p:grpSpPr>
          <a:xfrm>
            <a:off x="6245916" y="4187877"/>
            <a:ext cx="5250759" cy="599534"/>
            <a:chOff x="6364046" y="4187877"/>
            <a:chExt cx="5362699" cy="599534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AF051809-8A96-C766-6733-5B6B443F1802}"/>
                </a:ext>
              </a:extLst>
            </p:cNvPr>
            <p:cNvGrpSpPr/>
            <p:nvPr/>
          </p:nvGrpSpPr>
          <p:grpSpPr>
            <a:xfrm>
              <a:off x="6364046" y="4203263"/>
              <a:ext cx="2659303" cy="584148"/>
              <a:chOff x="7361567" y="5263013"/>
              <a:chExt cx="2659303" cy="58414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B0F023E-D3E7-6521-B3D0-B8EC265E606E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F7EBDED-5731-16AF-FAD4-4E2564790394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의자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7A085EB-2581-E931-7F2B-BAACB3C50738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상호 작용으로 자리에 앉을 수 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A18FC7C-50E8-A89D-AE2A-598C843DD9D4}"/>
                </a:ext>
              </a:extLst>
            </p:cNvPr>
            <p:cNvGrpSpPr/>
            <p:nvPr/>
          </p:nvGrpSpPr>
          <p:grpSpPr>
            <a:xfrm>
              <a:off x="9067442" y="4187877"/>
              <a:ext cx="2659303" cy="584148"/>
              <a:chOff x="7361567" y="5263013"/>
              <a:chExt cx="2659303" cy="58414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A24DE03-139C-08D5-80A7-F97384BDF6FE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A760788-0891-9B2D-63FB-577E43B8F525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계단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FBAB6AB-E51E-FD83-CBE3-481EDE846556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다음이나 이전 층으로 이동할 수 있다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62389016-9FC7-F1F8-B119-5B0F682932AF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>
            <a:off x="2935631" y="3019049"/>
            <a:ext cx="3310286" cy="1342476"/>
          </a:xfrm>
          <a:prstGeom prst="bentConnector3">
            <a:avLst>
              <a:gd name="adj1" fmla="val 98075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3119DD9-5847-0A9A-17F4-BB68851093EE}"/>
              </a:ext>
            </a:extLst>
          </p:cNvPr>
          <p:cNvCxnSpPr>
            <a:cxnSpLocks/>
            <a:stCxn id="48" idx="2"/>
            <a:endCxn id="54" idx="2"/>
          </p:cNvCxnSpPr>
          <p:nvPr/>
        </p:nvCxnSpPr>
        <p:spPr>
          <a:xfrm rot="5400000" flipH="1" flipV="1">
            <a:off x="6635263" y="1293837"/>
            <a:ext cx="81328" cy="7037703"/>
          </a:xfrm>
          <a:prstGeom prst="bentConnector3">
            <a:avLst>
              <a:gd name="adj1" fmla="val -281084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9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</a:t>
            </a:r>
            <a:r>
              <a:rPr lang="en-US" altLang="ko-KR" dirty="0"/>
              <a:t>3</a:t>
            </a:r>
            <a:r>
              <a:rPr lang="ko-KR" altLang="en-US" dirty="0"/>
              <a:t>층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91266"/>
              </p:ext>
            </p:extLst>
          </p:nvPr>
        </p:nvGraphicFramePr>
        <p:xfrm>
          <a:off x="6697028" y="2606040"/>
          <a:ext cx="411543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7944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참모실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토벌단장에게 말을 전달하거나 약속을 잡을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토벌단장이 위치하는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회의실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토벌단에 중요한 회의에 사용되는 회의실이다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81210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5CA01D26-D223-4FCE-B98B-DD09C558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528279"/>
            <a:ext cx="4050135" cy="38014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0023E3-A899-5B4E-A595-9E2E54AB70FE}"/>
              </a:ext>
            </a:extLst>
          </p:cNvPr>
          <p:cNvSpPr/>
          <p:nvPr/>
        </p:nvSpPr>
        <p:spPr>
          <a:xfrm>
            <a:off x="1624588" y="1667836"/>
            <a:ext cx="1203817" cy="24030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F6CE05-44A3-572C-BDCD-76C13B08AD76}"/>
              </a:ext>
            </a:extLst>
          </p:cNvPr>
          <p:cNvSpPr/>
          <p:nvPr/>
        </p:nvSpPr>
        <p:spPr>
          <a:xfrm>
            <a:off x="1479515" y="1509574"/>
            <a:ext cx="290146" cy="316523"/>
          </a:xfrm>
          <a:prstGeom prst="rect">
            <a:avLst/>
          </a:prstGeom>
          <a:solidFill>
            <a:srgbClr val="EC5A5A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FFA55-B536-E1AE-9142-0E35D2D9B41E}"/>
              </a:ext>
            </a:extLst>
          </p:cNvPr>
          <p:cNvSpPr/>
          <p:nvPr/>
        </p:nvSpPr>
        <p:spPr>
          <a:xfrm>
            <a:off x="2832858" y="1667837"/>
            <a:ext cx="2328227" cy="113691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0BEB81-5E72-72F5-3CDF-C921E3B6AF9D}"/>
              </a:ext>
            </a:extLst>
          </p:cNvPr>
          <p:cNvSpPr/>
          <p:nvPr/>
        </p:nvSpPr>
        <p:spPr>
          <a:xfrm>
            <a:off x="2683332" y="1509574"/>
            <a:ext cx="290146" cy="316523"/>
          </a:xfrm>
          <a:prstGeom prst="rect">
            <a:avLst/>
          </a:prstGeom>
          <a:solidFill>
            <a:srgbClr val="EC5A5A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65F18D-D973-7B20-E6D2-A10FBA789916}"/>
              </a:ext>
            </a:extLst>
          </p:cNvPr>
          <p:cNvSpPr/>
          <p:nvPr/>
        </p:nvSpPr>
        <p:spPr>
          <a:xfrm>
            <a:off x="4026877" y="2804746"/>
            <a:ext cx="1134208" cy="220077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4F43F9-C1C8-5CE5-7B5B-16CE8B90558E}"/>
              </a:ext>
            </a:extLst>
          </p:cNvPr>
          <p:cNvSpPr/>
          <p:nvPr/>
        </p:nvSpPr>
        <p:spPr>
          <a:xfrm>
            <a:off x="3881804" y="2646483"/>
            <a:ext cx="290146" cy="316523"/>
          </a:xfrm>
          <a:prstGeom prst="rect">
            <a:avLst/>
          </a:prstGeom>
          <a:solidFill>
            <a:srgbClr val="EC5A5A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80C51-5FAE-A3C8-9BAA-0CC2A3D3B573}"/>
              </a:ext>
            </a:extLst>
          </p:cNvPr>
          <p:cNvSpPr/>
          <p:nvPr/>
        </p:nvSpPr>
        <p:spPr>
          <a:xfrm>
            <a:off x="2436935" y="3691649"/>
            <a:ext cx="187569" cy="3165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51BFC92-B6A5-828D-D913-761BAC9EBA6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1222670" y="4346480"/>
            <a:ext cx="1646359" cy="969742"/>
          </a:xfrm>
          <a:prstGeom prst="bentConnector3">
            <a:avLst>
              <a:gd name="adj1" fmla="val 88985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321499-D3BE-2A41-AD37-BC07DD2B43FD}"/>
              </a:ext>
            </a:extLst>
          </p:cNvPr>
          <p:cNvGrpSpPr/>
          <p:nvPr/>
        </p:nvGrpSpPr>
        <p:grpSpPr>
          <a:xfrm>
            <a:off x="1415905" y="5654530"/>
            <a:ext cx="2610972" cy="911369"/>
            <a:chOff x="7361568" y="5263013"/>
            <a:chExt cx="2610972" cy="91136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2712792-2CFE-A0EC-54D4-BBE45668F2D3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19C2A6-56AD-9768-3E21-515997B67F8E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토벌단장 참모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2CC0BF6-DEB8-D0F6-56DF-B1E927BCC4E2}"/>
                </a:ext>
              </a:extLst>
            </p:cNvPr>
            <p:cNvSpPr/>
            <p:nvPr/>
          </p:nvSpPr>
          <p:spPr>
            <a:xfrm>
              <a:off x="7361568" y="5579537"/>
              <a:ext cx="2610972" cy="594845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토벌단의 참모로 단장이 부제 중일 경우 단장의 대리를 맡으며 </a:t>
              </a:r>
              <a:r>
                <a:rPr lang="ko-KR" altLang="en-US" sz="1050">
                  <a:solidFill>
                    <a:schemeClr val="tx1"/>
                  </a:solidFill>
                </a:rPr>
                <a:t>단장과의 약속과 </a:t>
              </a:r>
              <a:r>
                <a:rPr lang="ko-KR" altLang="en-US" sz="1050" dirty="0">
                  <a:solidFill>
                    <a:schemeClr val="tx1"/>
                  </a:solidFill>
                </a:rPr>
                <a:t>내용 전달을 할 수 있다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7DBD5C-FDF3-0D2D-4533-4853CD902D17}"/>
              </a:ext>
            </a:extLst>
          </p:cNvPr>
          <p:cNvSpPr/>
          <p:nvPr/>
        </p:nvSpPr>
        <p:spPr>
          <a:xfrm>
            <a:off x="3903186" y="1826097"/>
            <a:ext cx="187569" cy="3165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F400DC3-40EF-2692-44DA-8C057413FDC2}"/>
              </a:ext>
            </a:extLst>
          </p:cNvPr>
          <p:cNvCxnSpPr>
            <a:cxnSpLocks/>
            <a:stCxn id="24" idx="1"/>
            <a:endCxn id="27" idx="0"/>
          </p:cNvCxnSpPr>
          <p:nvPr/>
        </p:nvCxnSpPr>
        <p:spPr>
          <a:xfrm rot="10800000" flipH="1" flipV="1">
            <a:off x="3903185" y="1984359"/>
            <a:ext cx="2337887" cy="3670172"/>
          </a:xfrm>
          <a:prstGeom prst="bentConnector4">
            <a:avLst>
              <a:gd name="adj1" fmla="val -9778"/>
              <a:gd name="adj2" fmla="val 94079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09426A-1D7A-8431-6172-5EBA1CCB1F2F}"/>
              </a:ext>
            </a:extLst>
          </p:cNvPr>
          <p:cNvGrpSpPr/>
          <p:nvPr/>
        </p:nvGrpSpPr>
        <p:grpSpPr>
          <a:xfrm>
            <a:off x="6096000" y="5654530"/>
            <a:ext cx="2547362" cy="728485"/>
            <a:chOff x="7361568" y="5263013"/>
            <a:chExt cx="2547362" cy="72848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7F7E329-EFBE-1F58-30E2-AF607765DFE3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A13A8B9-5D23-31C1-573C-D8CA133F5E32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토벌단장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37D40C1-EE9E-F6C0-1318-C0BA03A7DB4A}"/>
                </a:ext>
              </a:extLst>
            </p:cNvPr>
            <p:cNvSpPr/>
            <p:nvPr/>
          </p:nvSpPr>
          <p:spPr>
            <a:xfrm>
              <a:off x="7361568" y="5579538"/>
              <a:ext cx="2547362" cy="411960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050" dirty="0">
                  <a:solidFill>
                    <a:schemeClr val="tx1"/>
                  </a:solidFill>
                </a:rPr>
                <a:t>토벌단의 단장으로 중요한 임무를 의뢰하거나 그와 관련된 내용을 전달 한다</a:t>
              </a:r>
              <a:r>
                <a:rPr lang="en-US" altLang="ko-KR" sz="1050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9AECF0-6F7C-A48D-9495-D41E7106E500}"/>
              </a:ext>
            </a:extLst>
          </p:cNvPr>
          <p:cNvSpPr/>
          <p:nvPr/>
        </p:nvSpPr>
        <p:spPr>
          <a:xfrm>
            <a:off x="2644520" y="1890666"/>
            <a:ext cx="166954" cy="107234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8D5535-9BA3-5888-88DB-7AE1EAA2FD3C}"/>
              </a:ext>
            </a:extLst>
          </p:cNvPr>
          <p:cNvSpPr/>
          <p:nvPr/>
        </p:nvSpPr>
        <p:spPr>
          <a:xfrm>
            <a:off x="1749162" y="4251960"/>
            <a:ext cx="313295" cy="838786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46057F3-C8B2-578A-BA6C-ABABFC9F070C}"/>
              </a:ext>
            </a:extLst>
          </p:cNvPr>
          <p:cNvGrpSpPr/>
          <p:nvPr/>
        </p:nvGrpSpPr>
        <p:grpSpPr>
          <a:xfrm>
            <a:off x="6241072" y="4472257"/>
            <a:ext cx="5250759" cy="599534"/>
            <a:chOff x="6364046" y="4187877"/>
            <a:chExt cx="5362699" cy="59953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37A9A51-1D2D-7A2B-3742-F14419F73058}"/>
                </a:ext>
              </a:extLst>
            </p:cNvPr>
            <p:cNvGrpSpPr/>
            <p:nvPr/>
          </p:nvGrpSpPr>
          <p:grpSpPr>
            <a:xfrm>
              <a:off x="6364046" y="4203263"/>
              <a:ext cx="2659303" cy="584148"/>
              <a:chOff x="7361567" y="5263013"/>
              <a:chExt cx="2659303" cy="58414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B3943BA-D9DE-FE93-CA60-160CBC3D3DF4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1963C9B-55AE-7043-7277-A5CED96905F0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의자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7B990D6-3DB8-F2A0-BFEB-586518550BA1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상호 작용으로 자리에 앉을 수 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CA36F50-44AE-ECD7-1FF8-2DB285666848}"/>
                </a:ext>
              </a:extLst>
            </p:cNvPr>
            <p:cNvGrpSpPr/>
            <p:nvPr/>
          </p:nvGrpSpPr>
          <p:grpSpPr>
            <a:xfrm>
              <a:off x="9067442" y="4187877"/>
              <a:ext cx="2659303" cy="584148"/>
              <a:chOff x="7361567" y="5263013"/>
              <a:chExt cx="2659303" cy="584149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586A6EA-3822-1FDB-9F29-B112AE10C16A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5A2732E-8729-9006-3DCE-D0C178797A36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계단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089B215-E960-EB77-50DD-5D7FF7CB9BB7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다음이나 이전 층으로 이동할 수 있다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E57E89E-DC42-D9BD-ED05-A70BFAFE8B7F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rot="10800000" flipH="1" flipV="1">
            <a:off x="1749161" y="4671353"/>
            <a:ext cx="8440773" cy="385052"/>
          </a:xfrm>
          <a:prstGeom prst="bentConnector4">
            <a:avLst>
              <a:gd name="adj1" fmla="val -5416"/>
              <a:gd name="adj2" fmla="val 232222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1D45C20-A59C-809E-4845-549AB6472ADF}"/>
              </a:ext>
            </a:extLst>
          </p:cNvPr>
          <p:cNvCxnSpPr>
            <a:cxnSpLocks/>
            <a:stCxn id="35" idx="2"/>
            <a:endCxn id="44" idx="1"/>
          </p:cNvCxnSpPr>
          <p:nvPr/>
        </p:nvCxnSpPr>
        <p:spPr>
          <a:xfrm rot="16200000" flipH="1">
            <a:off x="3643086" y="2047917"/>
            <a:ext cx="1682899" cy="3513076"/>
          </a:xfrm>
          <a:prstGeom prst="bentConnector2">
            <a:avLst/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18082"/>
              </p:ext>
            </p:extLst>
          </p:nvPr>
        </p:nvGraphicFramePr>
        <p:xfrm>
          <a:off x="1412875" y="1536976"/>
          <a:ext cx="936625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&amp; </a:t>
            </a:r>
            <a:r>
              <a:rPr lang="ko-KR" altLang="en-US" dirty="0"/>
              <a:t>분위기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F843A-D227-4A7E-94AE-C428AAC0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4" y="1153795"/>
            <a:ext cx="4558812" cy="279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8153-1B69-4ED3-8509-C752FB699C58}"/>
              </a:ext>
            </a:extLst>
          </p:cNvPr>
          <p:cNvSpPr txBox="1"/>
          <p:nvPr/>
        </p:nvSpPr>
        <p:spPr>
          <a:xfrm>
            <a:off x="690563" y="4003979"/>
            <a:ext cx="10806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외부와 단절된 조용하고 깊은 산속에 위치에 </a:t>
            </a:r>
            <a:r>
              <a:rPr lang="ko-KR" altLang="en-US" sz="1400" dirty="0"/>
              <a:t>한</a:t>
            </a:r>
            <a:r>
              <a:rPr lang="ko-KR" altLang="en-US" sz="1400" b="0" dirty="0">
                <a:solidFill>
                  <a:schemeClr val="tx1"/>
                </a:solidFill>
              </a:rPr>
              <a:t>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토벌단은 다양한 세력들이 각자의 목적을 가지고 창설되었기 때문에 구성원들 또한 다양한 파벌에서 자신들 만의 목적을 가지고 있다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  <a:r>
              <a:rPr lang="ko-KR" altLang="en-US" sz="1400" b="0" dirty="0">
                <a:solidFill>
                  <a:schemeClr val="tx1"/>
                </a:solidFill>
              </a:rPr>
              <a:t>토벌단은 대외적으로 괴물들로 부터 사람들을 보호한다는 목적을 가진 집단이다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하지만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구성원들은 약 </a:t>
            </a:r>
            <a:r>
              <a:rPr lang="en-US" altLang="ko-KR" sz="1400" b="0" dirty="0">
                <a:solidFill>
                  <a:schemeClr val="tx1"/>
                </a:solidFill>
              </a:rPr>
              <a:t>1</a:t>
            </a:r>
            <a:r>
              <a:rPr lang="ko-KR" altLang="en-US" sz="1400" b="0" dirty="0">
                <a:solidFill>
                  <a:schemeClr val="tx1"/>
                </a:solidFill>
              </a:rPr>
              <a:t>년 전에 일어난 정사 대전으로 줄어든 인원의 보충을 위한 재목을 </a:t>
            </a:r>
            <a:r>
              <a:rPr lang="ko-KR" altLang="en-US" sz="1400" dirty="0"/>
              <a:t>찾으려는 무림 세력의 사람들과 대재앙으로 가족</a:t>
            </a:r>
            <a:r>
              <a:rPr lang="en-US" altLang="ko-KR" sz="1400" dirty="0"/>
              <a:t>, </a:t>
            </a:r>
            <a:r>
              <a:rPr lang="ko-KR" altLang="en-US" sz="1400" dirty="0"/>
              <a:t>친구를 잃고 복수를 다짐한 사람들</a:t>
            </a:r>
            <a:r>
              <a:rPr lang="en-US" altLang="ko-KR" sz="1400" dirty="0"/>
              <a:t> </a:t>
            </a:r>
            <a:r>
              <a:rPr lang="ko-KR" altLang="en-US" sz="1400" dirty="0"/>
              <a:t>그리고 단순히 돈을 위해 들어온 다양한 사람들이 모여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괴물들을 토벌하기 위해 언제나 죽을 위험을 감수하고 임무를 나가기 때문에 임무 중 사망하는 인원 또한 많다</a:t>
            </a:r>
            <a:r>
              <a:rPr lang="en-US" altLang="ko-KR" sz="1400" dirty="0"/>
              <a:t>. 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토벌단</a:t>
            </a:r>
            <a:r>
              <a:rPr lang="ko-KR" altLang="en-US" sz="1400" dirty="0"/>
              <a:t>은 지속적인 </a:t>
            </a:r>
            <a:r>
              <a:rPr lang="ko-KR" altLang="en-US" sz="1400" b="0" dirty="0">
                <a:solidFill>
                  <a:schemeClr val="tx1"/>
                </a:solidFill>
              </a:rPr>
              <a:t>괴물 토벌 활동</a:t>
            </a:r>
            <a:r>
              <a:rPr lang="ko-KR" altLang="en-US" sz="1400" dirty="0"/>
              <a:t>으로 전체적으로 </a:t>
            </a:r>
            <a:r>
              <a:rPr lang="ko-KR" altLang="en-US" sz="1400" b="0" dirty="0">
                <a:solidFill>
                  <a:schemeClr val="tx1"/>
                </a:solidFill>
              </a:rPr>
              <a:t>교류가 거의 없고 거의 매일 사망자가 발생하기 때문에 조용하고 삭막한 분위기다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79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건물 디자인 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AA319-43A1-4217-88BB-787CB464C197}"/>
              </a:ext>
            </a:extLst>
          </p:cNvPr>
          <p:cNvSpPr txBox="1"/>
          <p:nvPr/>
        </p:nvSpPr>
        <p:spPr>
          <a:xfrm>
            <a:off x="1409701" y="4163769"/>
            <a:ext cx="9402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b="0" dirty="0">
                <a:solidFill>
                  <a:schemeClr val="tx1"/>
                </a:solidFill>
              </a:rPr>
              <a:t>동양풍 </a:t>
            </a:r>
            <a:r>
              <a:rPr lang="ko-KR" altLang="en-US" sz="1600" dirty="0"/>
              <a:t>기와집으로 </a:t>
            </a:r>
            <a:r>
              <a:rPr lang="ko-KR" altLang="en-US" sz="1600" b="0" dirty="0">
                <a:solidFill>
                  <a:schemeClr val="tx1"/>
                </a:solidFill>
              </a:rPr>
              <a:t>검은 색 기와에 검 붉은 색 나무 기둥과 황토색 나무 벽으로 이루어져 있다</a:t>
            </a:r>
            <a:r>
              <a:rPr lang="en-US" altLang="ko-KR" sz="1600" b="0" dirty="0">
                <a:solidFill>
                  <a:schemeClr val="tx1"/>
                </a:solidFill>
              </a:rPr>
              <a:t>.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ko-KR" altLang="en-US" sz="1600" b="0" dirty="0">
                <a:solidFill>
                  <a:schemeClr val="tx1"/>
                </a:solidFill>
              </a:rPr>
              <a:t>건물 외벽과 지붕 밑 곳곳에 붉은 실과 </a:t>
            </a:r>
            <a:r>
              <a:rPr lang="ko-KR" altLang="en-US" sz="1600" b="0" dirty="0" err="1">
                <a:solidFill>
                  <a:schemeClr val="tx1"/>
                </a:solidFill>
              </a:rPr>
              <a:t>오방색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적색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청색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황색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백색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흑색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  <a:r>
              <a:rPr lang="ko-KR" altLang="en-US" sz="1600" dirty="0"/>
              <a:t> 천</a:t>
            </a:r>
            <a:r>
              <a:rPr lang="en-US" altLang="ko-KR" sz="1600" dirty="0"/>
              <a:t>,</a:t>
            </a:r>
            <a:r>
              <a:rPr lang="ko-KR" altLang="en-US" sz="1600" b="0" dirty="0">
                <a:solidFill>
                  <a:schemeClr val="tx1"/>
                </a:solidFill>
              </a:rPr>
              <a:t> 부적</a:t>
            </a:r>
            <a:r>
              <a:rPr lang="en-US" altLang="ko-KR" sz="1600" b="0" dirty="0">
                <a:solidFill>
                  <a:schemeClr val="tx1"/>
                </a:solidFill>
              </a:rPr>
              <a:t>, </a:t>
            </a:r>
            <a:r>
              <a:rPr lang="ko-KR" altLang="en-US" sz="1600" b="0" dirty="0">
                <a:solidFill>
                  <a:schemeClr val="tx1"/>
                </a:solidFill>
              </a:rPr>
              <a:t>작은 방울들로 이루어진 </a:t>
            </a:r>
            <a:r>
              <a:rPr lang="ko-KR" altLang="en-US" sz="1600" b="0" dirty="0" err="1">
                <a:solidFill>
                  <a:schemeClr val="tx1"/>
                </a:solidFill>
              </a:rPr>
              <a:t>결계가</a:t>
            </a:r>
            <a:r>
              <a:rPr lang="ko-KR" altLang="en-US" sz="1600" b="0" dirty="0">
                <a:solidFill>
                  <a:schemeClr val="tx1"/>
                </a:solidFill>
              </a:rPr>
              <a:t> 설치되어 있다</a:t>
            </a:r>
            <a:r>
              <a:rPr lang="en-US" altLang="ko-KR" sz="1600" b="0" dirty="0">
                <a:solidFill>
                  <a:schemeClr val="tx1"/>
                </a:solidFill>
              </a:rPr>
              <a:t>. </a:t>
            </a:r>
            <a:r>
              <a:rPr lang="ko-KR" altLang="en-US" sz="1600" dirty="0"/>
              <a:t>건물 지붕 모서리가 건물 내부 기둥에 등불이 설치되어 있다</a:t>
            </a:r>
            <a:r>
              <a:rPr lang="en-US" altLang="ko-KR" sz="1600" dirty="0"/>
              <a:t>.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C62B7F-DFDA-452D-83BF-B54222591399}"/>
              </a:ext>
            </a:extLst>
          </p:cNvPr>
          <p:cNvGrpSpPr/>
          <p:nvPr/>
        </p:nvGrpSpPr>
        <p:grpSpPr>
          <a:xfrm>
            <a:off x="1409700" y="1697647"/>
            <a:ext cx="9402761" cy="2269961"/>
            <a:chOff x="1409700" y="1697647"/>
            <a:chExt cx="9402761" cy="22699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114104-FD6E-F150-D026-3BDE5AE0062B}"/>
                </a:ext>
              </a:extLst>
            </p:cNvPr>
            <p:cNvGrpSpPr/>
            <p:nvPr/>
          </p:nvGrpSpPr>
          <p:grpSpPr>
            <a:xfrm>
              <a:off x="1409700" y="1697647"/>
              <a:ext cx="9402761" cy="2269961"/>
              <a:chOff x="1428747" y="1174302"/>
              <a:chExt cx="9130752" cy="2039161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04553AC2-CF62-A230-1BB8-9BA058E053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20297" y="1174302"/>
                <a:ext cx="3139202" cy="2038172"/>
                <a:chOff x="539122" y="3511441"/>
                <a:chExt cx="3979475" cy="2583731"/>
              </a:xfrm>
            </p:grpSpPr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7A68A93C-878E-7296-622C-3E9D01E67A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39122" y="3511441"/>
                  <a:ext cx="3979475" cy="2583731"/>
                  <a:chOff x="613120" y="3780968"/>
                  <a:chExt cx="3919709" cy="2544927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5ED6C77-D6FA-DF4E-022E-20119734315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13120" y="3780968"/>
                    <a:ext cx="3919709" cy="2544927"/>
                    <a:chOff x="526737" y="4093613"/>
                    <a:chExt cx="3807828" cy="2472287"/>
                  </a:xfrm>
                </p:grpSpPr>
                <p:pic>
                  <p:nvPicPr>
                    <p:cNvPr id="4" name="그림 3" descr="스크린샷, 멀티미디어 소프트웨어, 그래픽 소프트웨어, 소프트웨어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1C55DD6-FB01-316D-3960-496E1CB04C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494" b="31445"/>
                    <a:stretch/>
                  </p:blipFill>
                  <p:spPr>
                    <a:xfrm>
                      <a:off x="698989" y="4093613"/>
                      <a:ext cx="3635576" cy="247228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58E8424C-5728-D04B-F2A4-8D6DB28859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7756" y="5129898"/>
                      <a:ext cx="2844855" cy="1047190"/>
                      <a:chOff x="807756" y="5129898"/>
                      <a:chExt cx="2844855" cy="1047190"/>
                    </a:xfrm>
                  </p:grpSpPr>
                  <p:pic>
                    <p:nvPicPr>
                      <p:cNvPr id="6" name="그림 5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1AEDB7EA-B4A3-BB7A-926E-7E1F34A370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32446">
                        <a:off x="1955327" y="5129898"/>
                        <a:ext cx="82480" cy="1942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그림 7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1C53C7C3-9461-C1C1-562B-8D87CD57F26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80298">
                        <a:off x="1564810" y="5161032"/>
                        <a:ext cx="82480" cy="1942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그림 8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25B2B38A-56B3-4047-9AEC-C06F25DE12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5089967" flipV="1">
                        <a:off x="1905704" y="6065182"/>
                        <a:ext cx="56774" cy="13368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" name="그림 9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62BB76D2-F445-6DA7-7B8D-E88EF956133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727534" flipV="1">
                        <a:off x="1234027" y="5864061"/>
                        <a:ext cx="56774" cy="13368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" name="그림 12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5C4D891B-D283-578C-68DF-30250D1904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80030">
                        <a:off x="1224345" y="5168022"/>
                        <a:ext cx="82480" cy="1942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" name="그림 14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2299A30F-0E00-2A96-D8E3-0026E8CA0A6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4084012">
                        <a:off x="869159" y="5168022"/>
                        <a:ext cx="82480" cy="1942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그림 15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9AB132B9-6514-76DE-1156-28EEB04AB7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6993681" flipV="1">
                        <a:off x="1298572" y="6014163"/>
                        <a:ext cx="56774" cy="13368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" name="그림 16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AC796A59-F486-66B5-2422-86DB7021787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631248" flipV="1">
                        <a:off x="807756" y="5836638"/>
                        <a:ext cx="45719" cy="1076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" name="그림 17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8D9B3918-E288-0D99-9EAE-0C8D492B0C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32446" flipH="1">
                        <a:off x="2831684" y="5291088"/>
                        <a:ext cx="45719" cy="1076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" name="그림 18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12ECDA8F-1071-FE0A-4632-81F86855DC2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80298">
                        <a:off x="2514552" y="5144602"/>
                        <a:ext cx="109481" cy="25779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" name="그림 19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E2C5A601-BA96-6417-9B78-B0F6D650205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480030">
                        <a:off x="3178312" y="5139478"/>
                        <a:ext cx="82480" cy="1942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" name="그림 20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05E5118-F116-BEC9-3E54-911CF6EA03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0309415" flipH="1">
                        <a:off x="3598856" y="5160926"/>
                        <a:ext cx="53755" cy="12657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" name="그림 21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BF93146-FBA9-436F-32AE-BFF3F24A77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748934" flipH="1">
                        <a:off x="3340065" y="5154348"/>
                        <a:ext cx="45719" cy="1076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" name="그림 23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662F7435-F52B-6F35-E538-9C71F1B2CE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6387705" flipH="1">
                        <a:off x="3514304" y="5234132"/>
                        <a:ext cx="45719" cy="10765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그림 24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BBD7DE19-60C5-84F8-167C-2F180D1D648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679430" flipH="1">
                        <a:off x="2828593" y="6060771"/>
                        <a:ext cx="29989" cy="720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그림 25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15A26198-7CA5-08D1-F804-AFC2FF4C5A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427282">
                        <a:off x="2614656" y="6004506"/>
                        <a:ext cx="71813" cy="17258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그림 26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3793DB56-C907-E24A-988F-14C1545AF1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8727014">
                        <a:off x="3034480" y="5908983"/>
                        <a:ext cx="54102" cy="13001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" name="그림 27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564199C8-4580-1D4B-3B4D-966E8D37583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9556399" flipH="1">
                        <a:off x="3529000" y="5726310"/>
                        <a:ext cx="35260" cy="8473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그림 28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C0A24FCD-FA02-4AFA-EE7F-525882984F3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21595918" flipH="1">
                        <a:off x="3134200" y="5898957"/>
                        <a:ext cx="29989" cy="720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그림 29" descr="레드, 노랑, 직사각형, 그래픽이(가) 표시된 사진&#10;&#10;자동 생성된 설명">
                        <a:extLst>
                          <a:ext uri="{FF2B5EF4-FFF2-40B4-BE49-F238E27FC236}">
                            <a16:creationId xmlns:a16="http://schemas.microsoft.com/office/drawing/2014/main" id="{958EB489-4DCC-D4A7-9A5E-93913D97741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rot="15634689" flipH="1">
                        <a:off x="3483891" y="5787650"/>
                        <a:ext cx="30607" cy="70615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0" name="그룹 49">
                      <a:extLst>
                        <a:ext uri="{FF2B5EF4-FFF2-40B4-BE49-F238E27FC236}">
                          <a16:creationId xmlns:a16="http://schemas.microsoft.com/office/drawing/2014/main" id="{79C11093-CBFE-AB35-19D1-60AFB6C5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737" y="4365285"/>
                      <a:ext cx="3420705" cy="1777638"/>
                      <a:chOff x="526737" y="4365285"/>
                      <a:chExt cx="3420705" cy="1777638"/>
                    </a:xfrm>
                  </p:grpSpPr>
                  <p:sp>
                    <p:nvSpPr>
                      <p:cNvPr id="33" name="원호 32">
                        <a:extLst>
                          <a:ext uri="{FF2B5EF4-FFF2-40B4-BE49-F238E27FC236}">
                            <a16:creationId xmlns:a16="http://schemas.microsoft.com/office/drawing/2014/main" id="{DF878AC8-0659-0D7C-29F3-067BCE7A3AA0}"/>
                          </a:ext>
                        </a:extLst>
                      </p:cNvPr>
                      <p:cNvSpPr/>
                      <p:nvPr/>
                    </p:nvSpPr>
                    <p:spPr>
                      <a:xfrm rot="7374990">
                        <a:off x="1620072" y="4589184"/>
                        <a:ext cx="701418" cy="571266"/>
                      </a:xfrm>
                      <a:prstGeom prst="arc">
                        <a:avLst>
                          <a:gd name="adj1" fmla="val 16200000"/>
                          <a:gd name="adj2" fmla="val 1240279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4" name="원호 33">
                        <a:extLst>
                          <a:ext uri="{FF2B5EF4-FFF2-40B4-BE49-F238E27FC236}">
                            <a16:creationId xmlns:a16="http://schemas.microsoft.com/office/drawing/2014/main" id="{501048D6-56FE-D648-D21C-1DC8E0FC0348}"/>
                          </a:ext>
                        </a:extLst>
                      </p:cNvPr>
                      <p:cNvSpPr/>
                      <p:nvPr/>
                    </p:nvSpPr>
                    <p:spPr>
                      <a:xfrm rot="7759951">
                        <a:off x="1145539" y="4490858"/>
                        <a:ext cx="935488" cy="684341"/>
                      </a:xfrm>
                      <a:prstGeom prst="arc">
                        <a:avLst>
                          <a:gd name="adj1" fmla="val 16200000"/>
                          <a:gd name="adj2" fmla="val 1240279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" name="원호 34">
                        <a:extLst>
                          <a:ext uri="{FF2B5EF4-FFF2-40B4-BE49-F238E27FC236}">
                            <a16:creationId xmlns:a16="http://schemas.microsoft.com/office/drawing/2014/main" id="{12D9444B-8CFB-6277-7927-C9E66C3669B7}"/>
                          </a:ext>
                        </a:extLst>
                      </p:cNvPr>
                      <p:cNvSpPr/>
                      <p:nvPr/>
                    </p:nvSpPr>
                    <p:spPr>
                      <a:xfrm rot="8810440">
                        <a:off x="526737" y="4550216"/>
                        <a:ext cx="935488" cy="684341"/>
                      </a:xfrm>
                      <a:prstGeom prst="arc">
                        <a:avLst>
                          <a:gd name="adj1" fmla="val 14276782"/>
                          <a:gd name="adj2" fmla="val 20430167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" name="원호 35">
                        <a:extLst>
                          <a:ext uri="{FF2B5EF4-FFF2-40B4-BE49-F238E27FC236}">
                            <a16:creationId xmlns:a16="http://schemas.microsoft.com/office/drawing/2014/main" id="{5A0C0463-4A30-B809-2874-BEA601485F29}"/>
                          </a:ext>
                        </a:extLst>
                      </p:cNvPr>
                      <p:cNvSpPr/>
                      <p:nvPr/>
                    </p:nvSpPr>
                    <p:spPr>
                      <a:xfrm rot="8344123">
                        <a:off x="1664210" y="5571657"/>
                        <a:ext cx="701418" cy="571266"/>
                      </a:xfrm>
                      <a:prstGeom prst="arc">
                        <a:avLst>
                          <a:gd name="adj1" fmla="val 14810223"/>
                          <a:gd name="adj2" fmla="val 2126240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" name="원호 36">
                        <a:extLst>
                          <a:ext uri="{FF2B5EF4-FFF2-40B4-BE49-F238E27FC236}">
                            <a16:creationId xmlns:a16="http://schemas.microsoft.com/office/drawing/2014/main" id="{B20F9310-C8C2-A12A-AD69-02F5BDFAD43A}"/>
                          </a:ext>
                        </a:extLst>
                      </p:cNvPr>
                      <p:cNvSpPr/>
                      <p:nvPr/>
                    </p:nvSpPr>
                    <p:spPr>
                      <a:xfrm rot="8729084">
                        <a:off x="1185065" y="5598208"/>
                        <a:ext cx="249024" cy="363965"/>
                      </a:xfrm>
                      <a:prstGeom prst="arc">
                        <a:avLst>
                          <a:gd name="adj1" fmla="val 14216153"/>
                          <a:gd name="adj2" fmla="val 1240279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" name="원호 37">
                        <a:extLst>
                          <a:ext uri="{FF2B5EF4-FFF2-40B4-BE49-F238E27FC236}">
                            <a16:creationId xmlns:a16="http://schemas.microsoft.com/office/drawing/2014/main" id="{FA6180DE-7FD5-667E-4E89-A07D03812307}"/>
                          </a:ext>
                        </a:extLst>
                      </p:cNvPr>
                      <p:cNvSpPr/>
                      <p:nvPr/>
                    </p:nvSpPr>
                    <p:spPr>
                      <a:xfrm rot="9779573">
                        <a:off x="604526" y="5260398"/>
                        <a:ext cx="935488" cy="684341"/>
                      </a:xfrm>
                      <a:prstGeom prst="arc">
                        <a:avLst>
                          <a:gd name="adj1" fmla="val 14276782"/>
                          <a:gd name="adj2" fmla="val 20430167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원호 39">
                        <a:extLst>
                          <a:ext uri="{FF2B5EF4-FFF2-40B4-BE49-F238E27FC236}">
                            <a16:creationId xmlns:a16="http://schemas.microsoft.com/office/drawing/2014/main" id="{643BF9E9-0762-2D95-1FD6-9C3F0F75DF2D}"/>
                          </a:ext>
                        </a:extLst>
                      </p:cNvPr>
                      <p:cNvSpPr/>
                      <p:nvPr/>
                    </p:nvSpPr>
                    <p:spPr>
                      <a:xfrm rot="10475755">
                        <a:off x="1410773" y="5702077"/>
                        <a:ext cx="249024" cy="363965"/>
                      </a:xfrm>
                      <a:prstGeom prst="arc">
                        <a:avLst>
                          <a:gd name="adj1" fmla="val 11535244"/>
                          <a:gd name="adj2" fmla="val 1240279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1" name="원호 40">
                        <a:extLst>
                          <a:ext uri="{FF2B5EF4-FFF2-40B4-BE49-F238E27FC236}">
                            <a16:creationId xmlns:a16="http://schemas.microsoft.com/office/drawing/2014/main" id="{83B32EE7-D5B2-9001-9F35-6B8E24CBD297}"/>
                          </a:ext>
                        </a:extLst>
                      </p:cNvPr>
                      <p:cNvSpPr/>
                      <p:nvPr/>
                    </p:nvSpPr>
                    <p:spPr>
                      <a:xfrm rot="11013253" flipH="1">
                        <a:off x="2980142" y="4889033"/>
                        <a:ext cx="467235" cy="277576"/>
                      </a:xfrm>
                      <a:prstGeom prst="arc">
                        <a:avLst>
                          <a:gd name="adj1" fmla="val 11831498"/>
                          <a:gd name="adj2" fmla="val 20392547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원호 41">
                        <a:extLst>
                          <a:ext uri="{FF2B5EF4-FFF2-40B4-BE49-F238E27FC236}">
                            <a16:creationId xmlns:a16="http://schemas.microsoft.com/office/drawing/2014/main" id="{2D83A32D-14B7-8194-9DB5-4900BC19DB3C}"/>
                          </a:ext>
                        </a:extLst>
                      </p:cNvPr>
                      <p:cNvSpPr/>
                      <p:nvPr/>
                    </p:nvSpPr>
                    <p:spPr>
                      <a:xfrm rot="11832110" flipH="1">
                        <a:off x="2459106" y="4929147"/>
                        <a:ext cx="467235" cy="277576"/>
                      </a:xfrm>
                      <a:prstGeom prst="arc">
                        <a:avLst>
                          <a:gd name="adj1" fmla="val 11633136"/>
                          <a:gd name="adj2" fmla="val 1126661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" name="원호 42">
                        <a:extLst>
                          <a:ext uri="{FF2B5EF4-FFF2-40B4-BE49-F238E27FC236}">
                            <a16:creationId xmlns:a16="http://schemas.microsoft.com/office/drawing/2014/main" id="{5E92F374-24B2-4EDE-095D-FD14351F7582}"/>
                          </a:ext>
                        </a:extLst>
                      </p:cNvPr>
                      <p:cNvSpPr/>
                      <p:nvPr/>
                    </p:nvSpPr>
                    <p:spPr>
                      <a:xfrm rot="10572338" flipH="1">
                        <a:off x="3471384" y="4900147"/>
                        <a:ext cx="467235" cy="303384"/>
                      </a:xfrm>
                      <a:prstGeom prst="arc">
                        <a:avLst>
                          <a:gd name="adj1" fmla="val 11480625"/>
                          <a:gd name="adj2" fmla="val 20186516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원호 43">
                        <a:extLst>
                          <a:ext uri="{FF2B5EF4-FFF2-40B4-BE49-F238E27FC236}">
                            <a16:creationId xmlns:a16="http://schemas.microsoft.com/office/drawing/2014/main" id="{EBD4D009-E80E-2C8D-DBB1-5AEAF8000F06}"/>
                          </a:ext>
                        </a:extLst>
                      </p:cNvPr>
                      <p:cNvSpPr/>
                      <p:nvPr/>
                    </p:nvSpPr>
                    <p:spPr>
                      <a:xfrm rot="10419669" flipH="1">
                        <a:off x="2490857" y="5735719"/>
                        <a:ext cx="467235" cy="277576"/>
                      </a:xfrm>
                      <a:prstGeom prst="arc">
                        <a:avLst>
                          <a:gd name="adj1" fmla="val 12924499"/>
                          <a:gd name="adj2" fmla="val 21280468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원호 44">
                        <a:extLst>
                          <a:ext uri="{FF2B5EF4-FFF2-40B4-BE49-F238E27FC236}">
                            <a16:creationId xmlns:a16="http://schemas.microsoft.com/office/drawing/2014/main" id="{CFC24989-1768-F5A4-34E7-3D2940CDE2F3}"/>
                          </a:ext>
                        </a:extLst>
                      </p:cNvPr>
                      <p:cNvSpPr/>
                      <p:nvPr/>
                    </p:nvSpPr>
                    <p:spPr>
                      <a:xfrm rot="7529857" flipH="1">
                        <a:off x="3075739" y="5583308"/>
                        <a:ext cx="467235" cy="303384"/>
                      </a:xfrm>
                      <a:prstGeom prst="arc">
                        <a:avLst>
                          <a:gd name="adj1" fmla="val 9210535"/>
                          <a:gd name="adj2" fmla="val 18178826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8" name="원호 47">
                        <a:extLst>
                          <a:ext uri="{FF2B5EF4-FFF2-40B4-BE49-F238E27FC236}">
                            <a16:creationId xmlns:a16="http://schemas.microsoft.com/office/drawing/2014/main" id="{DF7A294C-3582-DC57-A9F2-FC8D5A0FDA94}"/>
                          </a:ext>
                        </a:extLst>
                      </p:cNvPr>
                      <p:cNvSpPr/>
                      <p:nvPr/>
                    </p:nvSpPr>
                    <p:spPr>
                      <a:xfrm rot="7529857" flipH="1">
                        <a:off x="3650464" y="5442534"/>
                        <a:ext cx="334445" cy="259510"/>
                      </a:xfrm>
                      <a:prstGeom prst="arc">
                        <a:avLst>
                          <a:gd name="adj1" fmla="val 9210535"/>
                          <a:gd name="adj2" fmla="val 18178826"/>
                        </a:avLst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63" name="자유형: 도형 62">
                      <a:extLst>
                        <a:ext uri="{FF2B5EF4-FFF2-40B4-BE49-F238E27FC236}">
                          <a16:creationId xmlns:a16="http://schemas.microsoft.com/office/drawing/2014/main" id="{D7969518-235B-31F8-DCAC-93FD458B3A3C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733323" y="5052107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EC5A5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4" name="자유형: 도형 63">
                      <a:extLst>
                        <a:ext uri="{FF2B5EF4-FFF2-40B4-BE49-F238E27FC236}">
                          <a16:creationId xmlns:a16="http://schemas.microsoft.com/office/drawing/2014/main" id="{E9D2708E-5630-1F25-6BEA-D224177BCF67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568588" y="513153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EC5A5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5" name="자유형: 도형 64">
                      <a:extLst>
                        <a:ext uri="{FF2B5EF4-FFF2-40B4-BE49-F238E27FC236}">
                          <a16:creationId xmlns:a16="http://schemas.microsoft.com/office/drawing/2014/main" id="{E2B403B0-C9AE-7154-55A9-3A1EC648BD39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382811" y="5834568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EC5A5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6" name="자유형: 도형 65">
                      <a:extLst>
                        <a:ext uri="{FF2B5EF4-FFF2-40B4-BE49-F238E27FC236}">
                          <a16:creationId xmlns:a16="http://schemas.microsoft.com/office/drawing/2014/main" id="{BA6B3CC2-356A-F624-4D41-4C60242617DD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651365" y="5870990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EC5A5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7" name="자유형: 도형 66">
                      <a:extLst>
                        <a:ext uri="{FF2B5EF4-FFF2-40B4-BE49-F238E27FC236}">
                          <a16:creationId xmlns:a16="http://schemas.microsoft.com/office/drawing/2014/main" id="{A82ACAB7-7432-8789-7519-EA88893A2041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853379" y="5931770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EC5A5A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8" name="자유형: 도형 67">
                      <a:extLst>
                        <a:ext uri="{FF2B5EF4-FFF2-40B4-BE49-F238E27FC236}">
                          <a16:creationId xmlns:a16="http://schemas.microsoft.com/office/drawing/2014/main" id="{872EB3A2-5BE9-C48D-CB3C-34CF76659901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830134" y="5185048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9" name="자유형: 도형 68">
                      <a:extLst>
                        <a:ext uri="{FF2B5EF4-FFF2-40B4-BE49-F238E27FC236}">
                          <a16:creationId xmlns:a16="http://schemas.microsoft.com/office/drawing/2014/main" id="{1A86A843-8258-6244-FDF3-7DC951A899F3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903303" y="5122787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자유형: 도형 69">
                      <a:extLst>
                        <a:ext uri="{FF2B5EF4-FFF2-40B4-BE49-F238E27FC236}">
                          <a16:creationId xmlns:a16="http://schemas.microsoft.com/office/drawing/2014/main" id="{1D799377-5EA3-EDFA-D113-80805C40FFFE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123293" y="5131532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자유형: 도형 70">
                      <a:extLst>
                        <a:ext uri="{FF2B5EF4-FFF2-40B4-BE49-F238E27FC236}">
                          <a16:creationId xmlns:a16="http://schemas.microsoft.com/office/drawing/2014/main" id="{11DCF263-1C0E-FAFE-BF36-654D2011CA16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792462" y="5103953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자유형: 도형 71">
                      <a:extLst>
                        <a:ext uri="{FF2B5EF4-FFF2-40B4-BE49-F238E27FC236}">
                          <a16:creationId xmlns:a16="http://schemas.microsoft.com/office/drawing/2014/main" id="{2487B383-52B1-FA92-63C4-6670A27FB610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179479" y="5057133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3" name="자유형: 도형 72">
                      <a:extLst>
                        <a:ext uri="{FF2B5EF4-FFF2-40B4-BE49-F238E27FC236}">
                          <a16:creationId xmlns:a16="http://schemas.microsoft.com/office/drawing/2014/main" id="{85D59339-EDA9-90D2-3605-B7313619BCB0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836508" y="5250714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4" name="자유형: 도형 73">
                      <a:extLst>
                        <a:ext uri="{FF2B5EF4-FFF2-40B4-BE49-F238E27FC236}">
                          <a16:creationId xmlns:a16="http://schemas.microsoft.com/office/drawing/2014/main" id="{02E6CC53-5E16-0CB2-BEDD-6C2A8EFDD678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082823" y="5918825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5" name="자유형: 도형 74">
                      <a:extLst>
                        <a:ext uri="{FF2B5EF4-FFF2-40B4-BE49-F238E27FC236}">
                          <a16:creationId xmlns:a16="http://schemas.microsoft.com/office/drawing/2014/main" id="{C746E4D3-0DA4-6504-7B11-8C7C694D1C82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866733" y="613213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6" name="자유형: 도형 75">
                      <a:extLst>
                        <a:ext uri="{FF2B5EF4-FFF2-40B4-BE49-F238E27FC236}">
                          <a16:creationId xmlns:a16="http://schemas.microsoft.com/office/drawing/2014/main" id="{313A5364-D483-7591-119D-58AB607953DF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173567" y="5101919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7" name="자유형: 도형 76">
                      <a:extLst>
                        <a:ext uri="{FF2B5EF4-FFF2-40B4-BE49-F238E27FC236}">
                          <a16:creationId xmlns:a16="http://schemas.microsoft.com/office/drawing/2014/main" id="{07BDE9C7-EC67-FD1A-529C-CE9ED8F8C78A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729012" y="5214395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2" name="자유형: 도형 81">
                      <a:extLst>
                        <a:ext uri="{FF2B5EF4-FFF2-40B4-BE49-F238E27FC236}">
                          <a16:creationId xmlns:a16="http://schemas.microsoft.com/office/drawing/2014/main" id="{BF79DDCC-9978-4C27-D838-9CE24A3BB4E0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274505" y="5170246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3" name="자유형: 도형 82">
                      <a:extLst>
                        <a:ext uri="{FF2B5EF4-FFF2-40B4-BE49-F238E27FC236}">
                          <a16:creationId xmlns:a16="http://schemas.microsoft.com/office/drawing/2014/main" id="{6305400D-D726-F4DD-2982-76729C04EBAF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519549" y="5144425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4" name="자유형: 도형 83">
                      <a:extLst>
                        <a:ext uri="{FF2B5EF4-FFF2-40B4-BE49-F238E27FC236}">
                          <a16:creationId xmlns:a16="http://schemas.microsoft.com/office/drawing/2014/main" id="{ACCBE33E-C453-E435-2884-5FED321458F0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809654" y="506442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5" name="자유형: 도형 84">
                      <a:extLst>
                        <a:ext uri="{FF2B5EF4-FFF2-40B4-BE49-F238E27FC236}">
                          <a16:creationId xmlns:a16="http://schemas.microsoft.com/office/drawing/2014/main" id="{9D191A29-D7CE-13F1-5DDF-25A14BFC404F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824443" y="5090672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6" name="자유형: 도형 85">
                      <a:extLst>
                        <a:ext uri="{FF2B5EF4-FFF2-40B4-BE49-F238E27FC236}">
                          <a16:creationId xmlns:a16="http://schemas.microsoft.com/office/drawing/2014/main" id="{BAD564EC-B589-140F-D326-F185F6CCA3A7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1288084" y="5133782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7" name="자유형: 도형 86">
                      <a:extLst>
                        <a:ext uri="{FF2B5EF4-FFF2-40B4-BE49-F238E27FC236}">
                          <a16:creationId xmlns:a16="http://schemas.microsoft.com/office/drawing/2014/main" id="{37ABBC61-7503-3702-2769-C55B2F58081A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981138" y="5933000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8" name="자유형: 도형 87">
                      <a:extLst>
                        <a:ext uri="{FF2B5EF4-FFF2-40B4-BE49-F238E27FC236}">
                          <a16:creationId xmlns:a16="http://schemas.microsoft.com/office/drawing/2014/main" id="{C7539097-DE36-CC6B-A479-DEF6EE06FBC2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220851" y="6029975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9" name="자유형: 도형 88">
                      <a:extLst>
                        <a:ext uri="{FF2B5EF4-FFF2-40B4-BE49-F238E27FC236}">
                          <a16:creationId xmlns:a16="http://schemas.microsoft.com/office/drawing/2014/main" id="{E8027298-AC7C-8F30-DFBF-295A31759D98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713125" y="6012407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0" name="자유형: 도형 89">
                      <a:extLst>
                        <a:ext uri="{FF2B5EF4-FFF2-40B4-BE49-F238E27FC236}">
                          <a16:creationId xmlns:a16="http://schemas.microsoft.com/office/drawing/2014/main" id="{9AC6816D-238E-E0D3-9595-AF2708214319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284244" y="5899207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1" name="자유형: 도형 90">
                      <a:extLst>
                        <a:ext uri="{FF2B5EF4-FFF2-40B4-BE49-F238E27FC236}">
                          <a16:creationId xmlns:a16="http://schemas.microsoft.com/office/drawing/2014/main" id="{D45FC5E5-6D7B-B9DF-B441-BB06C696900F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714296" y="567443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2" name="자유형: 도형 91">
                      <a:extLst>
                        <a:ext uri="{FF2B5EF4-FFF2-40B4-BE49-F238E27FC236}">
                          <a16:creationId xmlns:a16="http://schemas.microsoft.com/office/drawing/2014/main" id="{D6C6D0EA-334A-A210-CF2C-04547A522439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3869895" y="562644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3" name="자유형: 도형 92">
                      <a:extLst>
                        <a:ext uri="{FF2B5EF4-FFF2-40B4-BE49-F238E27FC236}">
                          <a16:creationId xmlns:a16="http://schemas.microsoft.com/office/drawing/2014/main" id="{C8C75F3F-28D3-571D-CFA3-F5968A223EC0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648268" y="5987621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94" name="자유형: 도형 93">
                      <a:extLst>
                        <a:ext uri="{FF2B5EF4-FFF2-40B4-BE49-F238E27FC236}">
                          <a16:creationId xmlns:a16="http://schemas.microsoft.com/office/drawing/2014/main" id="{B7135A22-527F-57E4-66B8-B80B50C28FE1}"/>
                        </a:ext>
                      </a:extLst>
                    </p:cNvPr>
                    <p:cNvSpPr/>
                    <p:nvPr/>
                  </p:nvSpPr>
                  <p:spPr>
                    <a:xfrm rot="21364084">
                      <a:off x="2123646" y="5963527"/>
                      <a:ext cx="12909" cy="148258"/>
                    </a:xfrm>
                    <a:custGeom>
                      <a:avLst/>
                      <a:gdLst>
                        <a:gd name="connsiteX0" fmla="*/ 123092 w 123092"/>
                        <a:gd name="connsiteY0" fmla="*/ 0 h 958362"/>
                        <a:gd name="connsiteX1" fmla="*/ 96715 w 123092"/>
                        <a:gd name="connsiteY1" fmla="*/ 79131 h 958362"/>
                        <a:gd name="connsiteX2" fmla="*/ 35169 w 123092"/>
                        <a:gd name="connsiteY2" fmla="*/ 219808 h 958362"/>
                        <a:gd name="connsiteX3" fmla="*/ 17584 w 123092"/>
                        <a:gd name="connsiteY3" fmla="*/ 351693 h 958362"/>
                        <a:gd name="connsiteX4" fmla="*/ 43961 w 123092"/>
                        <a:gd name="connsiteY4" fmla="*/ 527539 h 958362"/>
                        <a:gd name="connsiteX5" fmla="*/ 61546 w 123092"/>
                        <a:gd name="connsiteY5" fmla="*/ 659423 h 958362"/>
                        <a:gd name="connsiteX6" fmla="*/ 70338 w 123092"/>
                        <a:gd name="connsiteY6" fmla="*/ 720970 h 958362"/>
                        <a:gd name="connsiteX7" fmla="*/ 43961 w 123092"/>
                        <a:gd name="connsiteY7" fmla="*/ 826477 h 958362"/>
                        <a:gd name="connsiteX8" fmla="*/ 26376 w 123092"/>
                        <a:gd name="connsiteY8" fmla="*/ 905608 h 958362"/>
                        <a:gd name="connsiteX9" fmla="*/ 8792 w 123092"/>
                        <a:gd name="connsiteY9" fmla="*/ 940777 h 958362"/>
                        <a:gd name="connsiteX10" fmla="*/ 0 w 123092"/>
                        <a:gd name="connsiteY10" fmla="*/ 958362 h 9583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3092" h="958362">
                          <a:moveTo>
                            <a:pt x="123092" y="0"/>
                          </a:moveTo>
                          <a:cubicBezTo>
                            <a:pt x="109516" y="67884"/>
                            <a:pt x="122925" y="20887"/>
                            <a:pt x="96715" y="79131"/>
                          </a:cubicBezTo>
                          <a:cubicBezTo>
                            <a:pt x="75711" y="125806"/>
                            <a:pt x="35169" y="219808"/>
                            <a:pt x="35169" y="219808"/>
                          </a:cubicBezTo>
                          <a:cubicBezTo>
                            <a:pt x="32999" y="234993"/>
                            <a:pt x="17584" y="340320"/>
                            <a:pt x="17584" y="351693"/>
                          </a:cubicBezTo>
                          <a:cubicBezTo>
                            <a:pt x="17584" y="418033"/>
                            <a:pt x="32539" y="462814"/>
                            <a:pt x="43961" y="527539"/>
                          </a:cubicBezTo>
                          <a:cubicBezTo>
                            <a:pt x="49983" y="561665"/>
                            <a:pt x="57150" y="626455"/>
                            <a:pt x="61546" y="659423"/>
                          </a:cubicBezTo>
                          <a:cubicBezTo>
                            <a:pt x="64285" y="679965"/>
                            <a:pt x="67407" y="700454"/>
                            <a:pt x="70338" y="720970"/>
                          </a:cubicBezTo>
                          <a:cubicBezTo>
                            <a:pt x="52117" y="830297"/>
                            <a:pt x="73819" y="716998"/>
                            <a:pt x="43961" y="826477"/>
                          </a:cubicBezTo>
                          <a:cubicBezTo>
                            <a:pt x="38386" y="846920"/>
                            <a:pt x="34277" y="884540"/>
                            <a:pt x="26376" y="905608"/>
                          </a:cubicBezTo>
                          <a:cubicBezTo>
                            <a:pt x="21774" y="917880"/>
                            <a:pt x="14653" y="929054"/>
                            <a:pt x="8792" y="940777"/>
                          </a:cubicBezTo>
                          <a:lnTo>
                            <a:pt x="0" y="958362"/>
                          </a:lnTo>
                        </a:path>
                      </a:pathLst>
                    </a:custGeom>
                    <a:noFill/>
                    <a:ln w="25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2B06D55-DB97-B59C-37E8-B298EB46EEF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103004" y="4812846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19" name="타원 118">
                      <a:extLst>
                        <a:ext uri="{FF2B5EF4-FFF2-40B4-BE49-F238E27FC236}">
                          <a16:creationId xmlns:a16="http://schemas.microsoft.com/office/drawing/2014/main" id="{6E685954-B523-B7B6-3A0F-6AD2A7B5DA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20" name="직선 연결선 119">
                      <a:extLst>
                        <a:ext uri="{FF2B5EF4-FFF2-40B4-BE49-F238E27FC236}">
                          <a16:creationId xmlns:a16="http://schemas.microsoft.com/office/drawing/2014/main" id="{93328938-27D7-482F-C2F8-71EF7D080B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1" name="부분 원형 120">
                      <a:extLst>
                        <a:ext uri="{FF2B5EF4-FFF2-40B4-BE49-F238E27FC236}">
                          <a16:creationId xmlns:a16="http://schemas.microsoft.com/office/drawing/2014/main" id="{3796C2CB-C502-3D29-446D-FCD4FA87BB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2" name="부분 원형 121">
                      <a:extLst>
                        <a:ext uri="{FF2B5EF4-FFF2-40B4-BE49-F238E27FC236}">
                          <a16:creationId xmlns:a16="http://schemas.microsoft.com/office/drawing/2014/main" id="{843F3FCA-AFC5-F46D-3C9A-1B8D52A8A5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3" name="부분 원형 122">
                      <a:extLst>
                        <a:ext uri="{FF2B5EF4-FFF2-40B4-BE49-F238E27FC236}">
                          <a16:creationId xmlns:a16="http://schemas.microsoft.com/office/drawing/2014/main" id="{7260A609-A39F-A3F7-A785-44F0A92175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C70C2BB4-8685-EBA9-759B-0E084177FB4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563233" y="4819250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25" name="타원 124">
                      <a:extLst>
                        <a:ext uri="{FF2B5EF4-FFF2-40B4-BE49-F238E27FC236}">
                          <a16:creationId xmlns:a16="http://schemas.microsoft.com/office/drawing/2014/main" id="{9FF5167A-67B1-5F59-7D44-CC7D3D8A0F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26" name="직선 연결선 125">
                      <a:extLst>
                        <a:ext uri="{FF2B5EF4-FFF2-40B4-BE49-F238E27FC236}">
                          <a16:creationId xmlns:a16="http://schemas.microsoft.com/office/drawing/2014/main" id="{AA2BDA44-3A27-8377-181E-3BCA81B02F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부분 원형 126">
                      <a:extLst>
                        <a:ext uri="{FF2B5EF4-FFF2-40B4-BE49-F238E27FC236}">
                          <a16:creationId xmlns:a16="http://schemas.microsoft.com/office/drawing/2014/main" id="{B4989D38-CFD8-6798-6CDB-CA56054AE99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부분 원형 127">
                      <a:extLst>
                        <a:ext uri="{FF2B5EF4-FFF2-40B4-BE49-F238E27FC236}">
                          <a16:creationId xmlns:a16="http://schemas.microsoft.com/office/drawing/2014/main" id="{D1689FFC-3759-430E-549A-434CBC0714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9" name="부분 원형 128">
                      <a:extLst>
                        <a:ext uri="{FF2B5EF4-FFF2-40B4-BE49-F238E27FC236}">
                          <a16:creationId xmlns:a16="http://schemas.microsoft.com/office/drawing/2014/main" id="{199FE1CD-8B55-4F66-6C58-CEBD9547A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그룹 129">
                    <a:extLst>
                      <a:ext uri="{FF2B5EF4-FFF2-40B4-BE49-F238E27FC236}">
                        <a16:creationId xmlns:a16="http://schemas.microsoft.com/office/drawing/2014/main" id="{DF099B72-56E1-B836-9FA9-8827739658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855303" y="4882125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31" name="타원 130">
                      <a:extLst>
                        <a:ext uri="{FF2B5EF4-FFF2-40B4-BE49-F238E27FC236}">
                          <a16:creationId xmlns:a16="http://schemas.microsoft.com/office/drawing/2014/main" id="{FFFE7AC0-E117-E022-EC09-1EA9A8C6317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32" name="직선 연결선 131">
                      <a:extLst>
                        <a:ext uri="{FF2B5EF4-FFF2-40B4-BE49-F238E27FC236}">
                          <a16:creationId xmlns:a16="http://schemas.microsoft.com/office/drawing/2014/main" id="{B6396BF7-7BF8-DA28-B339-50369072D0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3" name="부분 원형 132">
                      <a:extLst>
                        <a:ext uri="{FF2B5EF4-FFF2-40B4-BE49-F238E27FC236}">
                          <a16:creationId xmlns:a16="http://schemas.microsoft.com/office/drawing/2014/main" id="{B95ABE99-9065-B2BB-9ADA-0D856A179A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4" name="부분 원형 133">
                      <a:extLst>
                        <a:ext uri="{FF2B5EF4-FFF2-40B4-BE49-F238E27FC236}">
                          <a16:creationId xmlns:a16="http://schemas.microsoft.com/office/drawing/2014/main" id="{846BBE44-25D7-540D-2A71-73F338ED71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부분 원형 134">
                      <a:extLst>
                        <a:ext uri="{FF2B5EF4-FFF2-40B4-BE49-F238E27FC236}">
                          <a16:creationId xmlns:a16="http://schemas.microsoft.com/office/drawing/2014/main" id="{D508584A-1BEF-F4FB-6856-587E8C6803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ABEA125B-6F0E-6444-4088-01D7027E439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21117" y="4702800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37" name="타원 136">
                      <a:extLst>
                        <a:ext uri="{FF2B5EF4-FFF2-40B4-BE49-F238E27FC236}">
                          <a16:creationId xmlns:a16="http://schemas.microsoft.com/office/drawing/2014/main" id="{866A621C-11C9-38F8-E388-B366BD59E3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38" name="직선 연결선 137">
                      <a:extLst>
                        <a:ext uri="{FF2B5EF4-FFF2-40B4-BE49-F238E27FC236}">
                          <a16:creationId xmlns:a16="http://schemas.microsoft.com/office/drawing/2014/main" id="{40B46265-6A3E-6D3E-426D-5F48AFA54B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부분 원형 138">
                      <a:extLst>
                        <a:ext uri="{FF2B5EF4-FFF2-40B4-BE49-F238E27FC236}">
                          <a16:creationId xmlns:a16="http://schemas.microsoft.com/office/drawing/2014/main" id="{92CE6693-619C-E679-5E31-76377B08A5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0" name="부분 원형 139">
                      <a:extLst>
                        <a:ext uri="{FF2B5EF4-FFF2-40B4-BE49-F238E27FC236}">
                          <a16:creationId xmlns:a16="http://schemas.microsoft.com/office/drawing/2014/main" id="{28E5F3B4-8A3B-2E15-AE25-8FA5198B38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1" name="부분 원형 140">
                      <a:extLst>
                        <a:ext uri="{FF2B5EF4-FFF2-40B4-BE49-F238E27FC236}">
                          <a16:creationId xmlns:a16="http://schemas.microsoft.com/office/drawing/2014/main" id="{BA92C8D4-EA71-1C2F-8F61-BFE725B53A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2" name="그룹 141">
                    <a:extLst>
                      <a:ext uri="{FF2B5EF4-FFF2-40B4-BE49-F238E27FC236}">
                        <a16:creationId xmlns:a16="http://schemas.microsoft.com/office/drawing/2014/main" id="{7C4BCD1A-0F1F-F5E9-AD52-F64DF406ED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88636" y="4925688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43" name="타원 142">
                      <a:extLst>
                        <a:ext uri="{FF2B5EF4-FFF2-40B4-BE49-F238E27FC236}">
                          <a16:creationId xmlns:a16="http://schemas.microsoft.com/office/drawing/2014/main" id="{4C553341-83D1-091D-BE04-AB07C8F6D4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0899288F-56A5-83E3-25A9-0C32562918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부분 원형 144">
                      <a:extLst>
                        <a:ext uri="{FF2B5EF4-FFF2-40B4-BE49-F238E27FC236}">
                          <a16:creationId xmlns:a16="http://schemas.microsoft.com/office/drawing/2014/main" id="{65F89D6C-8DF8-57BB-7EE4-EDAFBE031F6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6" name="부분 원형 145">
                      <a:extLst>
                        <a:ext uri="{FF2B5EF4-FFF2-40B4-BE49-F238E27FC236}">
                          <a16:creationId xmlns:a16="http://schemas.microsoft.com/office/drawing/2014/main" id="{A7D516E5-D2D3-AD65-429C-0F20385233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7" name="부분 원형 146">
                      <a:extLst>
                        <a:ext uri="{FF2B5EF4-FFF2-40B4-BE49-F238E27FC236}">
                          <a16:creationId xmlns:a16="http://schemas.microsoft.com/office/drawing/2014/main" id="{0A3F70A5-5C95-B0C1-6A4F-454CBE06C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그룹 147">
                    <a:extLst>
                      <a:ext uri="{FF2B5EF4-FFF2-40B4-BE49-F238E27FC236}">
                        <a16:creationId xmlns:a16="http://schemas.microsoft.com/office/drawing/2014/main" id="{C9DE107E-98FA-FAB2-7EF4-942BB838F29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40892" y="5606020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49" name="타원 148">
                      <a:extLst>
                        <a:ext uri="{FF2B5EF4-FFF2-40B4-BE49-F238E27FC236}">
                          <a16:creationId xmlns:a16="http://schemas.microsoft.com/office/drawing/2014/main" id="{6D7972AA-02D9-10C3-0E7F-C9AA671923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0" name="직선 연결선 149">
                      <a:extLst>
                        <a:ext uri="{FF2B5EF4-FFF2-40B4-BE49-F238E27FC236}">
                          <a16:creationId xmlns:a16="http://schemas.microsoft.com/office/drawing/2014/main" id="{1FC2DD7C-A66C-D2B3-A6AC-2F0BDFD1DB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부분 원형 150">
                      <a:extLst>
                        <a:ext uri="{FF2B5EF4-FFF2-40B4-BE49-F238E27FC236}">
                          <a16:creationId xmlns:a16="http://schemas.microsoft.com/office/drawing/2014/main" id="{ABEC189E-FDB6-91F4-6F9E-3BD4CE8743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2" name="부분 원형 151">
                      <a:extLst>
                        <a:ext uri="{FF2B5EF4-FFF2-40B4-BE49-F238E27FC236}">
                          <a16:creationId xmlns:a16="http://schemas.microsoft.com/office/drawing/2014/main" id="{1D2CA629-6C7D-29F0-E17E-1E38B9B4921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3" name="부분 원형 152">
                      <a:extLst>
                        <a:ext uri="{FF2B5EF4-FFF2-40B4-BE49-F238E27FC236}">
                          <a16:creationId xmlns:a16="http://schemas.microsoft.com/office/drawing/2014/main" id="{B7D095E3-6C04-2FBB-7029-BA2ED6A612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id="{934AD41D-5DDC-8413-F977-1E95567E5D0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400808" y="5739227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55" name="타원 154">
                      <a:extLst>
                        <a:ext uri="{FF2B5EF4-FFF2-40B4-BE49-F238E27FC236}">
                          <a16:creationId xmlns:a16="http://schemas.microsoft.com/office/drawing/2014/main" id="{BA1EDF58-DF65-EC6F-0757-B0087E269B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56" name="직선 연결선 155">
                      <a:extLst>
                        <a:ext uri="{FF2B5EF4-FFF2-40B4-BE49-F238E27FC236}">
                          <a16:creationId xmlns:a16="http://schemas.microsoft.com/office/drawing/2014/main" id="{9B839FAD-6BE6-4DFE-C173-B66EC8FF90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7" name="부분 원형 156">
                      <a:extLst>
                        <a:ext uri="{FF2B5EF4-FFF2-40B4-BE49-F238E27FC236}">
                          <a16:creationId xmlns:a16="http://schemas.microsoft.com/office/drawing/2014/main" id="{06993647-9653-ABC6-E51B-228E9A6953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8" name="부분 원형 157">
                      <a:extLst>
                        <a:ext uri="{FF2B5EF4-FFF2-40B4-BE49-F238E27FC236}">
                          <a16:creationId xmlns:a16="http://schemas.microsoft.com/office/drawing/2014/main" id="{60458387-80DD-0DC0-5451-0B882A9D42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9" name="부분 원형 158">
                      <a:extLst>
                        <a:ext uri="{FF2B5EF4-FFF2-40B4-BE49-F238E27FC236}">
                          <a16:creationId xmlns:a16="http://schemas.microsoft.com/office/drawing/2014/main" id="{4F899FA1-D43C-2A75-C878-48ED56F7705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ED94A497-B59B-2DFF-1FD4-C606D0CBE5D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019280" y="5707965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61" name="타원 160">
                      <a:extLst>
                        <a:ext uri="{FF2B5EF4-FFF2-40B4-BE49-F238E27FC236}">
                          <a16:creationId xmlns:a16="http://schemas.microsoft.com/office/drawing/2014/main" id="{CAF11434-7C12-ED32-5B09-3A9B240821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62" name="직선 연결선 161">
                      <a:extLst>
                        <a:ext uri="{FF2B5EF4-FFF2-40B4-BE49-F238E27FC236}">
                          <a16:creationId xmlns:a16="http://schemas.microsoft.com/office/drawing/2014/main" id="{FE0E5594-AB65-BEB0-8781-90CBAA7A9A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3" name="부분 원형 162">
                      <a:extLst>
                        <a:ext uri="{FF2B5EF4-FFF2-40B4-BE49-F238E27FC236}">
                          <a16:creationId xmlns:a16="http://schemas.microsoft.com/office/drawing/2014/main" id="{83CDF1D5-2D72-A17B-0C73-90E69E0396C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부분 원형 163">
                      <a:extLst>
                        <a:ext uri="{FF2B5EF4-FFF2-40B4-BE49-F238E27FC236}">
                          <a16:creationId xmlns:a16="http://schemas.microsoft.com/office/drawing/2014/main" id="{043095FC-7D27-9468-7FB4-EA722FA4D6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부분 원형 164">
                      <a:extLst>
                        <a:ext uri="{FF2B5EF4-FFF2-40B4-BE49-F238E27FC236}">
                          <a16:creationId xmlns:a16="http://schemas.microsoft.com/office/drawing/2014/main" id="{7F499DF8-9553-E5A6-1AFC-2AC946C4C2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id="{905D318C-DC08-1560-B6CC-5896505DAB2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483257" y="5656751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67" name="타원 166">
                      <a:extLst>
                        <a:ext uri="{FF2B5EF4-FFF2-40B4-BE49-F238E27FC236}">
                          <a16:creationId xmlns:a16="http://schemas.microsoft.com/office/drawing/2014/main" id="{696D61AF-4B82-278A-6FEB-DB46DA1EE5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68" name="직선 연결선 167">
                      <a:extLst>
                        <a:ext uri="{FF2B5EF4-FFF2-40B4-BE49-F238E27FC236}">
                          <a16:creationId xmlns:a16="http://schemas.microsoft.com/office/drawing/2014/main" id="{7512E038-D736-89B9-8193-9E574E1FBA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9" name="부분 원형 168">
                      <a:extLst>
                        <a:ext uri="{FF2B5EF4-FFF2-40B4-BE49-F238E27FC236}">
                          <a16:creationId xmlns:a16="http://schemas.microsoft.com/office/drawing/2014/main" id="{4D0F527E-DBF4-F7DA-781F-B494BFE5E1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0" name="부분 원형 169">
                      <a:extLst>
                        <a:ext uri="{FF2B5EF4-FFF2-40B4-BE49-F238E27FC236}">
                          <a16:creationId xmlns:a16="http://schemas.microsoft.com/office/drawing/2014/main" id="{91D4BE87-D958-25FC-4229-6B2064020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부분 원형 170">
                      <a:extLst>
                        <a:ext uri="{FF2B5EF4-FFF2-40B4-BE49-F238E27FC236}">
                          <a16:creationId xmlns:a16="http://schemas.microsoft.com/office/drawing/2014/main" id="{385F5DB2-ED2C-F9D0-1170-E7B398688D6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5CF20DE7-70B4-F36C-904F-031F7C6DF94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79141" y="5434582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73" name="타원 172">
                      <a:extLst>
                        <a:ext uri="{FF2B5EF4-FFF2-40B4-BE49-F238E27FC236}">
                          <a16:creationId xmlns:a16="http://schemas.microsoft.com/office/drawing/2014/main" id="{298D1C1B-F6A2-AD60-A5D4-620C4D2E7C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D64DD2B3-2612-4929-3F13-41F52BE322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5" name="부분 원형 174">
                      <a:extLst>
                        <a:ext uri="{FF2B5EF4-FFF2-40B4-BE49-F238E27FC236}">
                          <a16:creationId xmlns:a16="http://schemas.microsoft.com/office/drawing/2014/main" id="{7C2A2174-4136-E412-FB6E-64CB8BE976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6" name="부분 원형 175">
                      <a:extLst>
                        <a:ext uri="{FF2B5EF4-FFF2-40B4-BE49-F238E27FC236}">
                          <a16:creationId xmlns:a16="http://schemas.microsoft.com/office/drawing/2014/main" id="{CB51743F-7545-D928-2F37-728C23E121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7" name="부분 원형 176">
                      <a:extLst>
                        <a:ext uri="{FF2B5EF4-FFF2-40B4-BE49-F238E27FC236}">
                          <a16:creationId xmlns:a16="http://schemas.microsoft.com/office/drawing/2014/main" id="{CA32AB5C-54D8-BC0B-0D7C-CB05D7C7EC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78" name="그룹 177">
                    <a:extLst>
                      <a:ext uri="{FF2B5EF4-FFF2-40B4-BE49-F238E27FC236}">
                        <a16:creationId xmlns:a16="http://schemas.microsoft.com/office/drawing/2014/main" id="{01CBCE74-98DB-A5F7-7E4C-C292558310E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623636" y="5790023"/>
                    <a:ext cx="14162" cy="36000"/>
                    <a:chOff x="7791450" y="4295775"/>
                    <a:chExt cx="405675" cy="1031217"/>
                  </a:xfrm>
                </p:grpSpPr>
                <p:sp>
                  <p:nvSpPr>
                    <p:cNvPr id="179" name="타원 178">
                      <a:extLst>
                        <a:ext uri="{FF2B5EF4-FFF2-40B4-BE49-F238E27FC236}">
                          <a16:creationId xmlns:a16="http://schemas.microsoft.com/office/drawing/2014/main" id="{94E954BC-137C-9B9E-5BCD-51879EE28B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919982" y="5107464"/>
                      <a:ext cx="148612" cy="14861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80" name="직선 연결선 179">
                      <a:extLst>
                        <a:ext uri="{FF2B5EF4-FFF2-40B4-BE49-F238E27FC236}">
                          <a16:creationId xmlns:a16="http://schemas.microsoft.com/office/drawing/2014/main" id="{1D2FDC97-6F0A-39DF-2209-3B5EC04B76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71450" y="4295775"/>
                      <a:ext cx="22838" cy="656400"/>
                    </a:xfrm>
                    <a:prstGeom prst="line">
                      <a:avLst/>
                    </a:prstGeom>
                    <a:ln w="3175">
                      <a:solidFill>
                        <a:srgbClr val="99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" name="부분 원형 180">
                      <a:extLst>
                        <a:ext uri="{FF2B5EF4-FFF2-40B4-BE49-F238E27FC236}">
                          <a16:creationId xmlns:a16="http://schemas.microsoft.com/office/drawing/2014/main" id="{A2883AA3-6997-4D7D-8E91-A0D758B4365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791450" y="4960212"/>
                      <a:ext cx="360000" cy="360000"/>
                    </a:xfrm>
                    <a:prstGeom prst="pie">
                      <a:avLst>
                        <a:gd name="adj1" fmla="val 5259812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2" name="부분 원형 181">
                      <a:extLst>
                        <a:ext uri="{FF2B5EF4-FFF2-40B4-BE49-F238E27FC236}">
                          <a16:creationId xmlns:a16="http://schemas.microsoft.com/office/drawing/2014/main" id="{7BBEDFE5-061A-E92D-5A01-808736538D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837125" y="4966992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83" name="부분 원형 182">
                      <a:extLst>
                        <a:ext uri="{FF2B5EF4-FFF2-40B4-BE49-F238E27FC236}">
                          <a16:creationId xmlns:a16="http://schemas.microsoft.com/office/drawing/2014/main" id="{6682F1CE-4C99-48C6-6BEE-6524055A43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6200000" flipH="1">
                      <a:off x="7814288" y="4928321"/>
                      <a:ext cx="360000" cy="360000"/>
                    </a:xfrm>
                    <a:prstGeom prst="pie">
                      <a:avLst>
                        <a:gd name="adj1" fmla="val 5439699"/>
                        <a:gd name="adj2" fmla="val 16200000"/>
                      </a:avLst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204" name="그림 203" descr="조명, 열, 등, 빛이(가) 표시된 사진&#10;&#10;자동 생성된 설명">
                  <a:extLst>
                    <a:ext uri="{FF2B5EF4-FFF2-40B4-BE49-F238E27FC236}">
                      <a16:creationId xmlns:a16="http://schemas.microsoft.com/office/drawing/2014/main" id="{6B34891A-3C28-A722-5DCB-26DCF21C9A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 cstate="print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26804" b="90722" l="49807" r="80309">
                              <a14:foregroundMark x1="52124" y1="80928" x2="71042" y2="73711"/>
                              <a14:foregroundMark x1="52510" y1="86082" x2="52510" y2="86082"/>
                              <a14:foregroundMark x1="72201" y1="87629" x2="72201" y2="87629"/>
                              <a14:foregroundMark x1="66795" y1="29897" x2="66795" y2="29897"/>
                              <a14:foregroundMark x1="63320" y1="28351" x2="63320" y2="28351"/>
                              <a14:foregroundMark x1="72201" y1="63918" x2="72201" y2="63918"/>
                              <a14:foregroundMark x1="73359" y1="59278" x2="73359" y2="59278"/>
                              <a14:foregroundMark x1="69112" y1="37629" x2="75676" y2="84536"/>
                              <a14:foregroundMark x1="72587" y1="56701" x2="74517" y2="56186"/>
                              <a14:foregroundMark x1="73359" y1="38660" x2="72587" y2="57732"/>
                              <a14:foregroundMark x1="72587" y1="32990" x2="72587" y2="32990"/>
                              <a14:foregroundMark x1="71429" y1="30928" x2="71429" y2="30928"/>
                              <a14:foregroundMark x1="71429" y1="30928" x2="71429" y2="30928"/>
                              <a14:foregroundMark x1="52124" y1="34536" x2="52124" y2="34536"/>
                              <a14:foregroundMark x1="51351" y1="32474" x2="54440" y2="71134"/>
                              <a14:foregroundMark x1="54440" y1="71134" x2="53282" y2="65464"/>
                              <a14:foregroundMark x1="52510" y1="53093" x2="52124" y2="74742"/>
                              <a14:foregroundMark x1="53282" y1="82474" x2="73359" y2="88660"/>
                              <a14:foregroundMark x1="52510" y1="87113" x2="52510" y2="87113"/>
                              <a14:foregroundMark x1="53282" y1="36082" x2="53282" y2="27835"/>
                              <a14:foregroundMark x1="67568" y1="28351" x2="70270" y2="30928"/>
                              <a14:foregroundMark x1="67568" y1="28351" x2="67568" y2="28351"/>
                              <a14:foregroundMark x1="64479" y1="26804" x2="50965" y2="26804"/>
                              <a14:foregroundMark x1="55212" y1="28351" x2="74903" y2="2680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08" t="23916" r="15520" b="793"/>
                <a:stretch/>
              </p:blipFill>
              <p:spPr>
                <a:xfrm>
                  <a:off x="2609806" y="4344627"/>
                  <a:ext cx="282365" cy="414999"/>
                </a:xfrm>
                <a:prstGeom prst="rect">
                  <a:avLst/>
                </a:prstGeom>
              </p:spPr>
            </p:pic>
            <p:pic>
              <p:nvPicPr>
                <p:cNvPr id="205" name="그림 204" descr="조명, 열, 등, 빛이(가) 표시된 사진&#10;&#10;자동 생성된 설명">
                  <a:extLst>
                    <a:ext uri="{FF2B5EF4-FFF2-40B4-BE49-F238E27FC236}">
                      <a16:creationId xmlns:a16="http://schemas.microsoft.com/office/drawing/2014/main" id="{75AA1ED7-8441-65AB-E4D8-4FAC7EB132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BEBA8EAE-BF5A-486C-A8C5-ECC9F3942E4B}">
                      <a14:imgProps xmlns:a14="http://schemas.microsoft.com/office/drawing/2010/main">
                        <a14:imgLayer r:embed="rId16">
                          <a14:imgEffect>
                            <a14:backgroundRemoval t="26804" b="90722" l="49807" r="80309">
                              <a14:foregroundMark x1="52124" y1="80928" x2="71042" y2="73711"/>
                              <a14:foregroundMark x1="52510" y1="86082" x2="52510" y2="86082"/>
                              <a14:foregroundMark x1="72201" y1="87629" x2="72201" y2="87629"/>
                              <a14:foregroundMark x1="66795" y1="29897" x2="66795" y2="29897"/>
                              <a14:foregroundMark x1="63320" y1="28351" x2="63320" y2="28351"/>
                              <a14:foregroundMark x1="72201" y1="63918" x2="72201" y2="63918"/>
                              <a14:foregroundMark x1="73359" y1="59278" x2="73359" y2="59278"/>
                              <a14:foregroundMark x1="69112" y1="37629" x2="75676" y2="84536"/>
                              <a14:foregroundMark x1="72587" y1="56701" x2="74517" y2="56186"/>
                              <a14:foregroundMark x1="73359" y1="38660" x2="72587" y2="57732"/>
                              <a14:foregroundMark x1="72587" y1="32990" x2="72587" y2="32990"/>
                              <a14:foregroundMark x1="71429" y1="30928" x2="71429" y2="30928"/>
                              <a14:foregroundMark x1="71429" y1="30928" x2="71429" y2="30928"/>
                              <a14:foregroundMark x1="52124" y1="34536" x2="52124" y2="34536"/>
                              <a14:foregroundMark x1="51351" y1="32474" x2="54440" y2="71134"/>
                              <a14:foregroundMark x1="54440" y1="71134" x2="53282" y2="65464"/>
                              <a14:foregroundMark x1="52510" y1="53093" x2="52124" y2="74742"/>
                              <a14:foregroundMark x1="53282" y1="82474" x2="73359" y2="88660"/>
                              <a14:foregroundMark x1="52510" y1="87113" x2="52510" y2="87113"/>
                              <a14:foregroundMark x1="53282" y1="36082" x2="53282" y2="27835"/>
                              <a14:foregroundMark x1="67568" y1="28351" x2="70270" y2="30928"/>
                              <a14:foregroundMark x1="67568" y1="28351" x2="67568" y2="28351"/>
                              <a14:foregroundMark x1="64479" y1="26804" x2="50965" y2="26804"/>
                              <a14:foregroundMark x1="55212" y1="28351" x2="74903" y2="2680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08" t="23916" r="15520" b="793"/>
                <a:stretch/>
              </p:blipFill>
              <p:spPr>
                <a:xfrm>
                  <a:off x="2542473" y="5481559"/>
                  <a:ext cx="252736" cy="371453"/>
                </a:xfrm>
                <a:prstGeom prst="rect">
                  <a:avLst/>
                </a:prstGeom>
              </p:spPr>
            </p:pic>
            <p:pic>
              <p:nvPicPr>
                <p:cNvPr id="206" name="그림 205" descr="조명, 열, 등, 빛이(가) 표시된 사진&#10;&#10;자동 생성된 설명">
                  <a:extLst>
                    <a:ext uri="{FF2B5EF4-FFF2-40B4-BE49-F238E27FC236}">
                      <a16:creationId xmlns:a16="http://schemas.microsoft.com/office/drawing/2014/main" id="{BD411074-B99E-9516-CC41-21DF32BD2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26804" b="90722" l="49807" r="80309">
                              <a14:foregroundMark x1="52124" y1="80928" x2="71042" y2="73711"/>
                              <a14:foregroundMark x1="52510" y1="86082" x2="52510" y2="86082"/>
                              <a14:foregroundMark x1="72201" y1="87629" x2="72201" y2="87629"/>
                              <a14:foregroundMark x1="66795" y1="29897" x2="66795" y2="29897"/>
                              <a14:foregroundMark x1="63320" y1="28351" x2="63320" y2="28351"/>
                              <a14:foregroundMark x1="72201" y1="63918" x2="72201" y2="63918"/>
                              <a14:foregroundMark x1="73359" y1="59278" x2="73359" y2="59278"/>
                              <a14:foregroundMark x1="69112" y1="37629" x2="75676" y2="84536"/>
                              <a14:foregroundMark x1="72587" y1="56701" x2="74517" y2="56186"/>
                              <a14:foregroundMark x1="73359" y1="38660" x2="72587" y2="57732"/>
                              <a14:foregroundMark x1="72587" y1="32990" x2="72587" y2="32990"/>
                              <a14:foregroundMark x1="71429" y1="30928" x2="71429" y2="30928"/>
                              <a14:foregroundMark x1="71429" y1="30928" x2="71429" y2="30928"/>
                              <a14:foregroundMark x1="52124" y1="34536" x2="52124" y2="34536"/>
                              <a14:foregroundMark x1="51351" y1="32474" x2="54440" y2="71134"/>
                              <a14:foregroundMark x1="54440" y1="71134" x2="53282" y2="65464"/>
                              <a14:foregroundMark x1="52510" y1="53093" x2="52124" y2="74742"/>
                              <a14:foregroundMark x1="53282" y1="82474" x2="73359" y2="88660"/>
                              <a14:foregroundMark x1="52510" y1="87113" x2="52510" y2="87113"/>
                              <a14:foregroundMark x1="53282" y1="36082" x2="53282" y2="27835"/>
                              <a14:foregroundMark x1="67568" y1="28351" x2="70270" y2="30928"/>
                              <a14:foregroundMark x1="67568" y1="28351" x2="67568" y2="28351"/>
                              <a14:foregroundMark x1="64479" y1="26804" x2="50965" y2="26804"/>
                              <a14:foregroundMark x1="55212" y1="28351" x2="74903" y2="2680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08" t="23916" r="15520" b="793"/>
                <a:stretch/>
              </p:blipFill>
              <p:spPr>
                <a:xfrm>
                  <a:off x="4266851" y="4558342"/>
                  <a:ext cx="175351" cy="257718"/>
                </a:xfrm>
                <a:prstGeom prst="rect">
                  <a:avLst/>
                </a:prstGeom>
              </p:spPr>
            </p:pic>
            <p:pic>
              <p:nvPicPr>
                <p:cNvPr id="207" name="그림 206" descr="조명, 열, 등, 빛이(가) 표시된 사진&#10;&#10;자동 생성된 설명">
                  <a:extLst>
                    <a:ext uri="{FF2B5EF4-FFF2-40B4-BE49-F238E27FC236}">
                      <a16:creationId xmlns:a16="http://schemas.microsoft.com/office/drawing/2014/main" id="{7C2207C5-7D05-5F01-747C-2C5DE33304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 cstate="print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6804" b="90722" l="49807" r="80309">
                              <a14:foregroundMark x1="52124" y1="80928" x2="71042" y2="73711"/>
                              <a14:foregroundMark x1="52510" y1="86082" x2="52510" y2="86082"/>
                              <a14:foregroundMark x1="72201" y1="87629" x2="72201" y2="87629"/>
                              <a14:foregroundMark x1="66795" y1="29897" x2="66795" y2="29897"/>
                              <a14:foregroundMark x1="63320" y1="28351" x2="63320" y2="28351"/>
                              <a14:foregroundMark x1="72201" y1="63918" x2="72201" y2="63918"/>
                              <a14:foregroundMark x1="73359" y1="59278" x2="73359" y2="59278"/>
                              <a14:foregroundMark x1="69112" y1="37629" x2="75676" y2="84536"/>
                              <a14:foregroundMark x1="72587" y1="56701" x2="74517" y2="56186"/>
                              <a14:foregroundMark x1="73359" y1="38660" x2="72587" y2="57732"/>
                              <a14:foregroundMark x1="72587" y1="32990" x2="72587" y2="32990"/>
                              <a14:foregroundMark x1="71429" y1="30928" x2="71429" y2="30928"/>
                              <a14:foregroundMark x1="71429" y1="30928" x2="71429" y2="30928"/>
                              <a14:foregroundMark x1="52124" y1="34536" x2="52124" y2="34536"/>
                              <a14:foregroundMark x1="51351" y1="32474" x2="54440" y2="71134"/>
                              <a14:foregroundMark x1="54440" y1="71134" x2="53282" y2="65464"/>
                              <a14:foregroundMark x1="52510" y1="53093" x2="52124" y2="74742"/>
                              <a14:foregroundMark x1="53282" y1="82474" x2="73359" y2="88660"/>
                              <a14:foregroundMark x1="52510" y1="87113" x2="52510" y2="87113"/>
                              <a14:foregroundMark x1="53282" y1="36082" x2="53282" y2="27835"/>
                              <a14:foregroundMark x1="67568" y1="28351" x2="70270" y2="30928"/>
                              <a14:foregroundMark x1="67568" y1="28351" x2="67568" y2="28351"/>
                              <a14:foregroundMark x1="64479" y1="26804" x2="50965" y2="26804"/>
                              <a14:foregroundMark x1="55212" y1="28351" x2="74903" y2="2680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08" t="23916" r="15520" b="793"/>
                <a:stretch/>
              </p:blipFill>
              <p:spPr>
                <a:xfrm>
                  <a:off x="4230370" y="5016915"/>
                  <a:ext cx="162416" cy="238707"/>
                </a:xfrm>
                <a:prstGeom prst="rect">
                  <a:avLst/>
                </a:prstGeom>
              </p:spPr>
            </p:pic>
            <p:pic>
              <p:nvPicPr>
                <p:cNvPr id="208" name="그림 207" descr="조명, 열, 등, 빛이(가) 표시된 사진&#10;&#10;자동 생성된 설명">
                  <a:extLst>
                    <a:ext uri="{FF2B5EF4-FFF2-40B4-BE49-F238E27FC236}">
                      <a16:creationId xmlns:a16="http://schemas.microsoft.com/office/drawing/2014/main" id="{FB7C9F18-5FCF-C64E-52D6-BB37EF3BA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1" cstate="print">
                  <a:extLst>
                    <a:ext uri="{BEBA8EAE-BF5A-486C-A8C5-ECC9F3942E4B}">
                      <a14:imgProps xmlns:a14="http://schemas.microsoft.com/office/drawing/2010/main">
                        <a14:imgLayer r:embed="rId22">
                          <a14:imgEffect>
                            <a14:backgroundRemoval t="26804" b="90722" l="49807" r="80309">
                              <a14:foregroundMark x1="52124" y1="80928" x2="71042" y2="73711"/>
                              <a14:foregroundMark x1="52510" y1="86082" x2="52510" y2="86082"/>
                              <a14:foregroundMark x1="72201" y1="87629" x2="72201" y2="87629"/>
                              <a14:foregroundMark x1="66795" y1="29897" x2="66795" y2="29897"/>
                              <a14:foregroundMark x1="63320" y1="28351" x2="63320" y2="28351"/>
                              <a14:foregroundMark x1="72201" y1="63918" x2="72201" y2="63918"/>
                              <a14:foregroundMark x1="73359" y1="59278" x2="73359" y2="59278"/>
                              <a14:foregroundMark x1="69112" y1="37629" x2="75676" y2="84536"/>
                              <a14:foregroundMark x1="72587" y1="56701" x2="74517" y2="56186"/>
                              <a14:foregroundMark x1="73359" y1="38660" x2="72587" y2="57732"/>
                              <a14:foregroundMark x1="72587" y1="32990" x2="72587" y2="32990"/>
                              <a14:foregroundMark x1="71429" y1="30928" x2="71429" y2="30928"/>
                              <a14:foregroundMark x1="71429" y1="30928" x2="71429" y2="30928"/>
                              <a14:foregroundMark x1="52124" y1="34536" x2="52124" y2="34536"/>
                              <a14:foregroundMark x1="51351" y1="32474" x2="54440" y2="71134"/>
                              <a14:foregroundMark x1="54440" y1="71134" x2="53282" y2="65464"/>
                              <a14:foregroundMark x1="52510" y1="53093" x2="52124" y2="74742"/>
                              <a14:foregroundMark x1="53282" y1="82474" x2="73359" y2="88660"/>
                              <a14:foregroundMark x1="52510" y1="87113" x2="52510" y2="87113"/>
                              <a14:foregroundMark x1="53282" y1="36082" x2="53282" y2="27835"/>
                              <a14:foregroundMark x1="67568" y1="28351" x2="70270" y2="30928"/>
                              <a14:foregroundMark x1="67568" y1="28351" x2="67568" y2="28351"/>
                              <a14:foregroundMark x1="64479" y1="26804" x2="50965" y2="26804"/>
                              <a14:foregroundMark x1="55212" y1="28351" x2="74903" y2="2680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108" t="23916" r="15520" b="793"/>
                <a:stretch/>
              </p:blipFill>
              <p:spPr>
                <a:xfrm>
                  <a:off x="4132232" y="5445280"/>
                  <a:ext cx="154226" cy="226671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A82CC77-58CD-4A77-A5F0-980EE5CEB2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8747" y="1175291"/>
                <a:ext cx="3057259" cy="2038172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0EB3D4E-0C4F-4A07-A857-8494538F7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29557" y="1697647"/>
              <a:ext cx="3031587" cy="2269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디자인 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AA319-43A1-4217-88BB-787CB464C197}"/>
              </a:ext>
            </a:extLst>
          </p:cNvPr>
          <p:cNvSpPr txBox="1"/>
          <p:nvPr/>
        </p:nvSpPr>
        <p:spPr>
          <a:xfrm>
            <a:off x="4388449" y="4780780"/>
            <a:ext cx="364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/>
              <a:t>총 </a:t>
            </a:r>
            <a:r>
              <a:rPr lang="en-US" altLang="ko-KR" sz="1400" dirty="0"/>
              <a:t>3</a:t>
            </a:r>
            <a:r>
              <a:rPr lang="ko-KR" altLang="en-US" sz="1400" dirty="0"/>
              <a:t>층으로 구성되어 있으며</a:t>
            </a:r>
            <a:r>
              <a:rPr lang="en-US" altLang="ko-KR" sz="1400" dirty="0"/>
              <a:t>,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1</a:t>
            </a:r>
            <a:r>
              <a:rPr lang="ko-KR" altLang="en-US" sz="1400" b="0" dirty="0">
                <a:solidFill>
                  <a:schemeClr val="tx1"/>
                </a:solidFill>
              </a:rPr>
              <a:t>층은 </a:t>
            </a:r>
            <a:r>
              <a:rPr lang="ko-KR" altLang="en-US" sz="1400" b="0" dirty="0" err="1">
                <a:solidFill>
                  <a:schemeClr val="tx1"/>
                </a:solidFill>
              </a:rPr>
              <a:t>객잔과</a:t>
            </a:r>
            <a:r>
              <a:rPr lang="ko-KR" altLang="en-US" sz="1400" b="0" dirty="0">
                <a:solidFill>
                  <a:schemeClr val="tx1"/>
                </a:solidFill>
              </a:rPr>
              <a:t> 임무처와 게시판이 있고</a:t>
            </a:r>
            <a:r>
              <a:rPr lang="en-US" altLang="ko-KR" sz="1400" b="0" dirty="0">
                <a:solidFill>
                  <a:schemeClr val="tx1"/>
                </a:solidFill>
              </a:rPr>
              <a:t>,</a:t>
            </a:r>
          </a:p>
          <a:p>
            <a:pPr latinLnBrk="1"/>
            <a:r>
              <a:rPr lang="en-US" altLang="ko-KR" sz="1400" dirty="0"/>
              <a:t>2</a:t>
            </a:r>
            <a:r>
              <a:rPr lang="ko-KR" altLang="en-US" sz="1400" dirty="0"/>
              <a:t>층은 </a:t>
            </a:r>
            <a:r>
              <a:rPr lang="ko-KR" altLang="en-US" sz="1400" dirty="0" err="1"/>
              <a:t>토벌단</a:t>
            </a:r>
            <a:r>
              <a:rPr lang="ko-KR" altLang="en-US" sz="1400" dirty="0"/>
              <a:t> 서고가 있고</a:t>
            </a:r>
            <a:r>
              <a:rPr lang="en-US" altLang="ko-KR" sz="1400" dirty="0"/>
              <a:t>,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3</a:t>
            </a:r>
            <a:r>
              <a:rPr lang="ko-KR" altLang="en-US" sz="1400" b="0" dirty="0">
                <a:solidFill>
                  <a:schemeClr val="tx1"/>
                </a:solidFill>
              </a:rPr>
              <a:t>층에는 참모실과 단장실과 회의실이 있다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F87A0A1-D7CD-7FE1-F251-C37EB93F65E6}"/>
              </a:ext>
            </a:extLst>
          </p:cNvPr>
          <p:cNvGrpSpPr/>
          <p:nvPr/>
        </p:nvGrpSpPr>
        <p:grpSpPr>
          <a:xfrm>
            <a:off x="1422036" y="1564477"/>
            <a:ext cx="2884332" cy="1326281"/>
            <a:chOff x="1131748" y="1170924"/>
            <a:chExt cx="2983053" cy="13716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97ABA7C-2A11-4F7D-952D-B5257FD04D1F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1748" y="1170924"/>
              <a:ext cx="2393967" cy="136798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6EEFE5-D8D1-49B5-8982-9F20494D6381}"/>
                </a:ext>
              </a:extLst>
            </p:cNvPr>
            <p:cNvSpPr txBox="1"/>
            <p:nvPr/>
          </p:nvSpPr>
          <p:spPr>
            <a:xfrm>
              <a:off x="3525715" y="2265600"/>
              <a:ext cx="5890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/>
                <a:t>←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층</a:t>
              </a:r>
              <a:endParaRPr lang="ko-KR" altLang="en-US" sz="10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0D4DD6-2FCC-88A1-E075-CE2BCEE1DC95}"/>
              </a:ext>
            </a:extLst>
          </p:cNvPr>
          <p:cNvGrpSpPr/>
          <p:nvPr/>
        </p:nvGrpSpPr>
        <p:grpSpPr>
          <a:xfrm>
            <a:off x="1434372" y="2990961"/>
            <a:ext cx="2884332" cy="1322709"/>
            <a:chOff x="1131748" y="3002017"/>
            <a:chExt cx="2983053" cy="136798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3807315-87E9-4894-889E-260E0EB2B57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1748" y="3002017"/>
              <a:ext cx="2393967" cy="136798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23D380-34B8-4F82-B5EA-3E61B22E7A11}"/>
                </a:ext>
              </a:extLst>
            </p:cNvPr>
            <p:cNvSpPr txBox="1"/>
            <p:nvPr/>
          </p:nvSpPr>
          <p:spPr>
            <a:xfrm>
              <a:off x="3525715" y="4092576"/>
              <a:ext cx="5890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/>
                <a:t>←</a:t>
              </a:r>
              <a:r>
                <a:rPr lang="en-US" altLang="ko-KR" sz="1200" dirty="0"/>
                <a:t>2</a:t>
              </a:r>
              <a:r>
                <a:rPr lang="ko-KR" altLang="en-US" sz="1200" dirty="0"/>
                <a:t>층</a:t>
              </a:r>
              <a:endParaRPr lang="ko-KR" altLang="en-US" sz="1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0D8A50-7D34-2849-3CBB-2B07AC5391E4}"/>
              </a:ext>
            </a:extLst>
          </p:cNvPr>
          <p:cNvGrpSpPr/>
          <p:nvPr/>
        </p:nvGrpSpPr>
        <p:grpSpPr>
          <a:xfrm>
            <a:off x="1422036" y="4416567"/>
            <a:ext cx="2884332" cy="1322709"/>
            <a:chOff x="1131748" y="4833109"/>
            <a:chExt cx="2983053" cy="13679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89DF84F-243B-4555-90F2-A2503722422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1748" y="4833109"/>
              <a:ext cx="2393967" cy="13679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87F301-02E2-4839-8076-28F6AF7E3461}"/>
                </a:ext>
              </a:extLst>
            </p:cNvPr>
            <p:cNvSpPr txBox="1"/>
            <p:nvPr/>
          </p:nvSpPr>
          <p:spPr>
            <a:xfrm>
              <a:off x="3525715" y="5919552"/>
              <a:ext cx="58908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/>
                <a:t>←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층</a:t>
              </a:r>
              <a:endParaRPr lang="ko-KR" altLang="en-US" sz="1000" dirty="0"/>
            </a:p>
          </p:txBody>
        </p:sp>
      </p:grpSp>
      <p:pic>
        <p:nvPicPr>
          <p:cNvPr id="3" name="그림 2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9D8D47B-8071-9D34-0070-5CB5590CDC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t="17198" r="47286" b="26230"/>
          <a:stretch/>
        </p:blipFill>
        <p:spPr>
          <a:xfrm>
            <a:off x="8074697" y="3928970"/>
            <a:ext cx="2738280" cy="18059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64397B-83BA-40F2-A54E-4C954FD30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449" y="1564477"/>
            <a:ext cx="6424014" cy="22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026B256F-649E-5EE8-82C9-ACB60F40C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333" y="2784757"/>
            <a:ext cx="2008929" cy="128848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E14A36-1ED9-96FA-732B-57B9DC26EECF}"/>
              </a:ext>
            </a:extLst>
          </p:cNvPr>
          <p:cNvGrpSpPr/>
          <p:nvPr/>
        </p:nvGrpSpPr>
        <p:grpSpPr>
          <a:xfrm>
            <a:off x="2305738" y="1845743"/>
            <a:ext cx="5370830" cy="3141436"/>
            <a:chOff x="2305738" y="1845743"/>
            <a:chExt cx="5370830" cy="31414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927E177-1DA5-4104-87CC-6F86E103C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05738" y="1845743"/>
              <a:ext cx="5370830" cy="314143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93D0244-E897-B052-4BA4-E8612ED09CA7}"/>
                </a:ext>
              </a:extLst>
            </p:cNvPr>
            <p:cNvSpPr/>
            <p:nvPr/>
          </p:nvSpPr>
          <p:spPr>
            <a:xfrm>
              <a:off x="2907743" y="2024235"/>
              <a:ext cx="2083410" cy="1211336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FDBDA6B-C092-E784-7377-E33FE64D3821}"/>
                </a:ext>
              </a:extLst>
            </p:cNvPr>
            <p:cNvSpPr/>
            <p:nvPr/>
          </p:nvSpPr>
          <p:spPr>
            <a:xfrm>
              <a:off x="2907743" y="3105689"/>
              <a:ext cx="2490734" cy="1316842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93CBCCC-0CB8-E43F-3B1F-DEF274FE3CEF}"/>
                </a:ext>
              </a:extLst>
            </p:cNvPr>
            <p:cNvSpPr/>
            <p:nvPr/>
          </p:nvSpPr>
          <p:spPr>
            <a:xfrm>
              <a:off x="5037699" y="2906360"/>
              <a:ext cx="1204839" cy="909502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A70DD5-F1E3-5932-A9F1-74FD71BE0076}"/>
                </a:ext>
              </a:extLst>
            </p:cNvPr>
            <p:cNvSpPr/>
            <p:nvPr/>
          </p:nvSpPr>
          <p:spPr>
            <a:xfrm>
              <a:off x="6096000" y="3559245"/>
              <a:ext cx="1204839" cy="1316842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2BF59D-2542-9383-422D-F60ABF31028D}"/>
                </a:ext>
              </a:extLst>
            </p:cNvPr>
            <p:cNvSpPr/>
            <p:nvPr/>
          </p:nvSpPr>
          <p:spPr>
            <a:xfrm>
              <a:off x="3804375" y="1865973"/>
              <a:ext cx="290146" cy="316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6454C7-DE66-3879-3333-A7C1633DBB4B}"/>
                </a:ext>
              </a:extLst>
            </p:cNvPr>
            <p:cNvSpPr/>
            <p:nvPr/>
          </p:nvSpPr>
          <p:spPr>
            <a:xfrm>
              <a:off x="5495045" y="2748098"/>
              <a:ext cx="290146" cy="316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8135C7-897D-7382-746F-1794230EC1A7}"/>
                </a:ext>
              </a:extLst>
            </p:cNvPr>
            <p:cNvSpPr/>
            <p:nvPr/>
          </p:nvSpPr>
          <p:spPr>
            <a:xfrm>
              <a:off x="2709051" y="3602268"/>
              <a:ext cx="290146" cy="316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9A8A9E-0D76-8A6A-B811-2ADE4776C56A}"/>
                </a:ext>
              </a:extLst>
            </p:cNvPr>
            <p:cNvSpPr/>
            <p:nvPr/>
          </p:nvSpPr>
          <p:spPr>
            <a:xfrm>
              <a:off x="5950927" y="4059404"/>
              <a:ext cx="290146" cy="316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</a:t>
            </a:r>
            <a:r>
              <a:rPr lang="en-US" altLang="ko-KR" dirty="0"/>
              <a:t>1</a:t>
            </a:r>
            <a:r>
              <a:rPr lang="ko-KR" altLang="en-US" dirty="0"/>
              <a:t>층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83966"/>
              </p:ext>
            </p:extLst>
          </p:nvPr>
        </p:nvGraphicFramePr>
        <p:xfrm>
          <a:off x="6368038" y="1805389"/>
          <a:ext cx="513778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81679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객잔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점소이에게 음식을 구매하거나 식탁에 앉아서 휴식을 취할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임무 접수처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새로운 임무를 수락하거나 완료한 임무를 완료할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 괴물 토벌 중에 얻은 아이템을 판매할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동료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파티 모집 공지를 작성하거나 모집 중에 파티에 들어갈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8121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토벌단에서 받을 수 있는 임무들을 확인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68578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759D055E-67AB-4EE2-AF30-997718FC29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1805389"/>
            <a:ext cx="5400675" cy="324722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62A8AA-22A2-75C0-ECFF-BFC9AD45ABEB}"/>
              </a:ext>
            </a:extLst>
          </p:cNvPr>
          <p:cNvSpPr/>
          <p:nvPr/>
        </p:nvSpPr>
        <p:spPr>
          <a:xfrm>
            <a:off x="798110" y="1907558"/>
            <a:ext cx="1602189" cy="206436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DABD9B-2DF4-AAF7-8172-5A27EC44A682}"/>
              </a:ext>
            </a:extLst>
          </p:cNvPr>
          <p:cNvSpPr/>
          <p:nvPr/>
        </p:nvSpPr>
        <p:spPr>
          <a:xfrm>
            <a:off x="2817410" y="1907559"/>
            <a:ext cx="3159528" cy="114044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EA43CB-783F-05C1-E989-E7CBD083CD2C}"/>
              </a:ext>
            </a:extLst>
          </p:cNvPr>
          <p:cNvSpPr/>
          <p:nvPr/>
        </p:nvSpPr>
        <p:spPr>
          <a:xfrm>
            <a:off x="1222131" y="2065820"/>
            <a:ext cx="187569" cy="3165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E6FF0E-0022-82D3-D0D1-551C3C19F2A0}"/>
              </a:ext>
            </a:extLst>
          </p:cNvPr>
          <p:cNvSpPr/>
          <p:nvPr/>
        </p:nvSpPr>
        <p:spPr>
          <a:xfrm>
            <a:off x="1960686" y="2161257"/>
            <a:ext cx="255080" cy="31652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97832B-8E44-4ECC-CFD2-B63EEEBB1D89}"/>
              </a:ext>
            </a:extLst>
          </p:cNvPr>
          <p:cNvSpPr/>
          <p:nvPr/>
        </p:nvSpPr>
        <p:spPr>
          <a:xfrm>
            <a:off x="3123262" y="2161257"/>
            <a:ext cx="255080" cy="55556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C3C534-71F1-F1EE-5DCD-8A01F74393AB}"/>
              </a:ext>
            </a:extLst>
          </p:cNvPr>
          <p:cNvSpPr/>
          <p:nvPr/>
        </p:nvSpPr>
        <p:spPr>
          <a:xfrm>
            <a:off x="4295020" y="2477780"/>
            <a:ext cx="1567618" cy="27375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5B6178E-23B7-D6AB-4CE3-A26AAB92F0AF}"/>
              </a:ext>
            </a:extLst>
          </p:cNvPr>
          <p:cNvCxnSpPr>
            <a:cxnSpLocks/>
            <a:stCxn id="23" idx="1"/>
            <a:endCxn id="28" idx="0"/>
          </p:cNvCxnSpPr>
          <p:nvPr/>
        </p:nvCxnSpPr>
        <p:spPr>
          <a:xfrm rot="10800000" flipH="1" flipV="1">
            <a:off x="3123262" y="2439039"/>
            <a:ext cx="3196116" cy="3102605"/>
          </a:xfrm>
          <a:prstGeom prst="bentConnector4">
            <a:avLst>
              <a:gd name="adj1" fmla="val -15405"/>
              <a:gd name="adj2" fmla="val 90467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3B92B0-AA0C-4738-2400-D084938A7C2B}"/>
              </a:ext>
            </a:extLst>
          </p:cNvPr>
          <p:cNvGrpSpPr/>
          <p:nvPr/>
        </p:nvGrpSpPr>
        <p:grpSpPr>
          <a:xfrm>
            <a:off x="766361" y="5524418"/>
            <a:ext cx="2547362" cy="728485"/>
            <a:chOff x="7361568" y="5263013"/>
            <a:chExt cx="2547362" cy="72848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AD3152-BEC3-7DC5-5111-6693F8BC40E5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9DD22C-4CEB-A86D-A151-DB75E5FB0A6F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객잔</a:t>
              </a:r>
              <a:r>
                <a:rPr lang="ko-KR" altLang="en-US" dirty="0">
                  <a:solidFill>
                    <a:schemeClr val="tx1"/>
                  </a:solidFill>
                </a:rPr>
                <a:t> 요리사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A823CB-DCC9-CD8C-DC6B-A9D4A36B2207}"/>
                </a:ext>
              </a:extLst>
            </p:cNvPr>
            <p:cNvSpPr/>
            <p:nvPr/>
          </p:nvSpPr>
          <p:spPr>
            <a:xfrm>
              <a:off x="7361568" y="5579538"/>
              <a:ext cx="2547362" cy="411960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요리 조리법에 맞는 아이템을 지불하고 조리를 부탁할 수 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379CEE9-B24E-3BE0-D66D-157C29CBB47C}"/>
              </a:ext>
            </a:extLst>
          </p:cNvPr>
          <p:cNvGrpSpPr/>
          <p:nvPr/>
        </p:nvGrpSpPr>
        <p:grpSpPr>
          <a:xfrm>
            <a:off x="6174305" y="5541644"/>
            <a:ext cx="2547362" cy="728485"/>
            <a:chOff x="7361568" y="5263013"/>
            <a:chExt cx="2547362" cy="7284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7C88B6-D849-AB2E-BEAA-F8A3422FED80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249294-4157-6544-FD3B-94865F05CCD8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전리품 담당 토벌단원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558661-DD36-BF1B-7509-3035098FC974}"/>
                </a:ext>
              </a:extLst>
            </p:cNvPr>
            <p:cNvSpPr/>
            <p:nvPr/>
          </p:nvSpPr>
          <p:spPr>
            <a:xfrm>
              <a:off x="7361568" y="5579538"/>
              <a:ext cx="2547362" cy="411960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괴물 토벌 중 획득한 괴물의 전리품을 판매할 수 있다</a:t>
              </a:r>
              <a:r>
                <a:rPr lang="en-US" altLang="ko-KR" sz="1200" dirty="0">
                  <a:solidFill>
                    <a:schemeClr val="tx1"/>
                  </a:solidFill>
                </a:rPr>
                <a:t>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F86F15-4A1D-6778-67C3-6F476254A4A8}"/>
              </a:ext>
            </a:extLst>
          </p:cNvPr>
          <p:cNvGrpSpPr/>
          <p:nvPr/>
        </p:nvGrpSpPr>
        <p:grpSpPr>
          <a:xfrm>
            <a:off x="8878277" y="5541644"/>
            <a:ext cx="2547362" cy="728485"/>
            <a:chOff x="7361568" y="5263013"/>
            <a:chExt cx="2547362" cy="72848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B8ADF84-A7B9-3B80-74E5-3A9972D4EBE5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38A50F3-2AC2-4EEE-DFC1-7B4C16B2436F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임무 담당 토벌단원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ED88741-A458-977D-10DF-7E5CABFCD483}"/>
                </a:ext>
              </a:extLst>
            </p:cNvPr>
            <p:cNvSpPr/>
            <p:nvPr/>
          </p:nvSpPr>
          <p:spPr>
            <a:xfrm>
              <a:off x="7361568" y="5579538"/>
              <a:ext cx="2547362" cy="411960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임무를 선택해서 수행하거나 완료한 임무를 보고하고 보상을 받을 수 있다</a:t>
              </a:r>
              <a:r>
                <a:rPr lang="en-US" altLang="ko-KR" sz="11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593814F-23D2-4816-80F5-2477E5271965}"/>
              </a:ext>
            </a:extLst>
          </p:cNvPr>
          <p:cNvGrpSpPr/>
          <p:nvPr/>
        </p:nvGrpSpPr>
        <p:grpSpPr>
          <a:xfrm>
            <a:off x="3470333" y="5524418"/>
            <a:ext cx="2547362" cy="587447"/>
            <a:chOff x="7361568" y="5263013"/>
            <a:chExt cx="2547362" cy="58744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AB254EA-597F-58C6-25F6-8F92866ED24C}"/>
                </a:ext>
              </a:extLst>
            </p:cNvPr>
            <p:cNvSpPr/>
            <p:nvPr/>
          </p:nvSpPr>
          <p:spPr>
            <a:xfrm>
              <a:off x="7361568" y="5263014"/>
              <a:ext cx="290146" cy="31652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C37629E-E5D1-C18A-120B-E5E9EE82DDA0}"/>
                </a:ext>
              </a:extLst>
            </p:cNvPr>
            <p:cNvSpPr/>
            <p:nvPr/>
          </p:nvSpPr>
          <p:spPr>
            <a:xfrm>
              <a:off x="7651713" y="5263013"/>
              <a:ext cx="2257217" cy="31652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err="1">
                  <a:solidFill>
                    <a:schemeClr val="tx1"/>
                  </a:solidFill>
                </a:rPr>
                <a:t>점소이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DD63698-4D01-B0A8-D78C-AC003CB4A750}"/>
                </a:ext>
              </a:extLst>
            </p:cNvPr>
            <p:cNvSpPr/>
            <p:nvPr/>
          </p:nvSpPr>
          <p:spPr>
            <a:xfrm>
              <a:off x="7361568" y="5579538"/>
              <a:ext cx="2547362" cy="270922"/>
            </a:xfrm>
            <a:prstGeom prst="rect">
              <a:avLst/>
            </a:prstGeom>
            <a:noFill/>
            <a:ln w="63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돈을 지불하고 요리를 주문할 수 있다</a:t>
              </a:r>
              <a:r>
                <a:rPr lang="en-US" altLang="ko-KR" sz="1100" dirty="0">
                  <a:solidFill>
                    <a:schemeClr val="tx1"/>
                  </a:solidFill>
                </a:rPr>
                <a:t>.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4B42CCC-6FE9-7681-AB3A-BB296366021D}"/>
              </a:ext>
            </a:extLst>
          </p:cNvPr>
          <p:cNvSpPr/>
          <p:nvPr/>
        </p:nvSpPr>
        <p:spPr>
          <a:xfrm>
            <a:off x="875059" y="2698866"/>
            <a:ext cx="1419733" cy="107356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F15D743-1509-F3A5-99B2-9F3AC1BA629B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-457363" y="3751140"/>
            <a:ext cx="3142076" cy="404482"/>
          </a:xfrm>
          <a:prstGeom prst="bentConnector3">
            <a:avLst>
              <a:gd name="adj1" fmla="val 91974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9E1255D-7C02-5BAB-0F98-1DA08D802DED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16200000" flipH="1">
            <a:off x="1328497" y="3237509"/>
            <a:ext cx="3046639" cy="1527180"/>
          </a:xfrm>
          <a:prstGeom prst="bentConnector3">
            <a:avLst>
              <a:gd name="adj1" fmla="val 94731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9D2A6BE-1DC4-4A03-47E8-119D48338AB0}"/>
              </a:ext>
            </a:extLst>
          </p:cNvPr>
          <p:cNvSpPr/>
          <p:nvPr/>
        </p:nvSpPr>
        <p:spPr>
          <a:xfrm>
            <a:off x="4641650" y="4019194"/>
            <a:ext cx="1150872" cy="69391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A4D4AE5-6C28-F8CE-17C6-A44F5FD5BA56}"/>
              </a:ext>
            </a:extLst>
          </p:cNvPr>
          <p:cNvCxnSpPr>
            <a:cxnSpLocks/>
            <a:stCxn id="24" idx="2"/>
            <a:endCxn id="35" idx="0"/>
          </p:cNvCxnSpPr>
          <p:nvPr/>
        </p:nvCxnSpPr>
        <p:spPr>
          <a:xfrm rot="16200000" flipH="1">
            <a:off x="5656034" y="2174328"/>
            <a:ext cx="2790111" cy="3944521"/>
          </a:xfrm>
          <a:prstGeom prst="bentConnector3">
            <a:avLst>
              <a:gd name="adj1" fmla="val 85609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06E312-36FC-C251-BCE4-EB79570A0CC4}"/>
              </a:ext>
            </a:extLst>
          </p:cNvPr>
          <p:cNvSpPr/>
          <p:nvPr/>
        </p:nvSpPr>
        <p:spPr>
          <a:xfrm>
            <a:off x="4374748" y="4633912"/>
            <a:ext cx="1602190" cy="13811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3E57C-5F4E-DDB0-DD7A-557859E3F018}"/>
              </a:ext>
            </a:extLst>
          </p:cNvPr>
          <p:cNvSpPr/>
          <p:nvPr/>
        </p:nvSpPr>
        <p:spPr>
          <a:xfrm>
            <a:off x="5862638" y="3971926"/>
            <a:ext cx="114300" cy="6572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EF66DF5-0DF0-A784-2645-E66DE4E72015}"/>
              </a:ext>
            </a:extLst>
          </p:cNvPr>
          <p:cNvSpPr/>
          <p:nvPr/>
        </p:nvSpPr>
        <p:spPr>
          <a:xfrm>
            <a:off x="3000428" y="3923806"/>
            <a:ext cx="313295" cy="92954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AF557C-B050-F18D-DF34-B291974D45AF}"/>
              </a:ext>
            </a:extLst>
          </p:cNvPr>
          <p:cNvSpPr/>
          <p:nvPr/>
        </p:nvSpPr>
        <p:spPr>
          <a:xfrm>
            <a:off x="653037" y="1749297"/>
            <a:ext cx="290146" cy="316523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34E2F0-FF77-C97F-469A-B5F4240DB14B}"/>
              </a:ext>
            </a:extLst>
          </p:cNvPr>
          <p:cNvSpPr/>
          <p:nvPr/>
        </p:nvSpPr>
        <p:spPr>
          <a:xfrm>
            <a:off x="2672337" y="1749297"/>
            <a:ext cx="290146" cy="316523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F2AC8A-94F0-40EC-6F6F-7A1009F2C93A}"/>
              </a:ext>
            </a:extLst>
          </p:cNvPr>
          <p:cNvSpPr/>
          <p:nvPr/>
        </p:nvSpPr>
        <p:spPr>
          <a:xfrm>
            <a:off x="5572492" y="3772425"/>
            <a:ext cx="290146" cy="316523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AC481-7DF7-A5E9-6FE4-EC8C9FE3FCFD}"/>
              </a:ext>
            </a:extLst>
          </p:cNvPr>
          <p:cNvSpPr/>
          <p:nvPr/>
        </p:nvSpPr>
        <p:spPr>
          <a:xfrm>
            <a:off x="4252101" y="4470888"/>
            <a:ext cx="290146" cy="316523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F54A006-B49B-9FC7-4839-515BE74F65F4}"/>
              </a:ext>
            </a:extLst>
          </p:cNvPr>
          <p:cNvGrpSpPr/>
          <p:nvPr/>
        </p:nvGrpSpPr>
        <p:grpSpPr>
          <a:xfrm>
            <a:off x="6255064" y="4195555"/>
            <a:ext cx="5250759" cy="599534"/>
            <a:chOff x="6364046" y="4187877"/>
            <a:chExt cx="5362699" cy="599534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167E8B8-A0D7-D4BE-C65C-D808D4BAEA95}"/>
                </a:ext>
              </a:extLst>
            </p:cNvPr>
            <p:cNvGrpSpPr/>
            <p:nvPr/>
          </p:nvGrpSpPr>
          <p:grpSpPr>
            <a:xfrm>
              <a:off x="6364046" y="4203263"/>
              <a:ext cx="2659303" cy="584148"/>
              <a:chOff x="7361567" y="5263013"/>
              <a:chExt cx="2659303" cy="584149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4438FFD-5098-C583-0F5E-EA9A41EE027F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63084E5-7404-E072-30DC-EF773270FA90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의자</a:t>
                </a: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72EA104-7846-330B-1307-83B79C13FC32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상호 작용으로 자리에 앉을 수 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5DA1F3B-7633-9AB3-96CC-B94423D3F058}"/>
                </a:ext>
              </a:extLst>
            </p:cNvPr>
            <p:cNvGrpSpPr/>
            <p:nvPr/>
          </p:nvGrpSpPr>
          <p:grpSpPr>
            <a:xfrm>
              <a:off x="9067442" y="4187877"/>
              <a:ext cx="2659303" cy="584148"/>
              <a:chOff x="7361567" y="5263013"/>
              <a:chExt cx="2659303" cy="584149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2BF0BFB-FE8C-3D6E-A35B-06FBD18D3F77}"/>
                  </a:ext>
                </a:extLst>
              </p:cNvPr>
              <p:cNvSpPr/>
              <p:nvPr/>
            </p:nvSpPr>
            <p:spPr>
              <a:xfrm>
                <a:off x="7361568" y="5263014"/>
                <a:ext cx="290146" cy="3165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6B71A18-6420-F71C-6EFA-4994EECF8FE2}"/>
                  </a:ext>
                </a:extLst>
              </p:cNvPr>
              <p:cNvSpPr/>
              <p:nvPr/>
            </p:nvSpPr>
            <p:spPr>
              <a:xfrm>
                <a:off x="7651713" y="5263013"/>
                <a:ext cx="2257217" cy="316523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>
                    <a:solidFill>
                      <a:schemeClr val="tx1"/>
                    </a:solidFill>
                  </a:rPr>
                  <a:t>계단</a:t>
                </a: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1E08A9A9-7F10-455E-E359-420EAC39FFF6}"/>
                  </a:ext>
                </a:extLst>
              </p:cNvPr>
              <p:cNvSpPr/>
              <p:nvPr/>
            </p:nvSpPr>
            <p:spPr>
              <a:xfrm>
                <a:off x="7361567" y="5579538"/>
                <a:ext cx="2659303" cy="267624"/>
              </a:xfrm>
              <a:prstGeom prst="rect">
                <a:avLst/>
              </a:prstGeom>
              <a:noFill/>
              <a:ln w="63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다음이나 이전 층으로 이동할 수 있다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236C6063-06AD-D123-9278-3B5F87425A84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2294792" y="3235646"/>
            <a:ext cx="3960273" cy="1133557"/>
          </a:xfrm>
          <a:prstGeom prst="bentConnector3">
            <a:avLst>
              <a:gd name="adj1" fmla="val 97733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3C851D16-28DF-5664-E556-B98B8FBD33BC}"/>
              </a:ext>
            </a:extLst>
          </p:cNvPr>
          <p:cNvCxnSpPr>
            <a:cxnSpLocks/>
            <a:stCxn id="76" idx="2"/>
            <a:endCxn id="84" idx="2"/>
          </p:cNvCxnSpPr>
          <p:nvPr/>
        </p:nvCxnSpPr>
        <p:spPr>
          <a:xfrm rot="5400000" flipH="1" flipV="1">
            <a:off x="6643676" y="1293102"/>
            <a:ext cx="73650" cy="7046851"/>
          </a:xfrm>
          <a:prstGeom prst="bentConnector3">
            <a:avLst>
              <a:gd name="adj1" fmla="val -310387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3A93638A-9808-FF22-79D9-D84232D0B357}"/>
              </a:ext>
            </a:extLst>
          </p:cNvPr>
          <p:cNvCxnSpPr>
            <a:cxnSpLocks/>
            <a:stCxn id="75" idx="0"/>
            <a:endCxn id="78" idx="1"/>
          </p:cNvCxnSpPr>
          <p:nvPr/>
        </p:nvCxnSpPr>
        <p:spPr>
          <a:xfrm rot="16200000" flipH="1">
            <a:off x="5561070" y="3675209"/>
            <a:ext cx="350009" cy="1037979"/>
          </a:xfrm>
          <a:prstGeom prst="bentConnector4">
            <a:avLst>
              <a:gd name="adj1" fmla="val -140674"/>
              <a:gd name="adj2" fmla="val 91272"/>
            </a:avLst>
          </a:prstGeom>
          <a:ln w="1905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5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Pages>17</Pages>
  <Words>805</Words>
  <Characters>0</Characters>
  <Application>Microsoft Office PowerPoint</Application>
  <DocSecurity>0</DocSecurity>
  <PresentationFormat>와이드스크린</PresentationFormat>
  <Lines>0</Lines>
  <Paragraphs>144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569</cp:revision>
  <dcterms:modified xsi:type="dcterms:W3CDTF">2024-03-21T18:39:24Z</dcterms:modified>
  <cp:version>9.103.97.45139</cp:version>
</cp:coreProperties>
</file>