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9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1116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19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41738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5451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83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278"/>
              </p:ext>
            </p:extLst>
          </p:nvPr>
        </p:nvGraphicFramePr>
        <p:xfrm>
          <a:off x="1053306" y="1158875"/>
          <a:ext cx="100822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전투 스킬은 전무하며 거래에 활용되는 스킬들이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3067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달의 무공과 해의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달의 표식을 새기는 무공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해의 표식을 새기는 도술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해의 표식이 새겨진 적에게 다른 표식을 새겼을 때 피해를 주는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표식에 추가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44804A-69FC-451E-88A9-EB67F74C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235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결계와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저주로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쳐서 받는 피해를 감소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부적을 부착하여 적의 능력치를 감소 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스킬에 추가 효과를 부여하는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저주 스킬에 추가 효과를 부여하는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80D1C-6744-41D4-9ABC-617715A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9392"/>
              </p:ext>
            </p:extLst>
          </p:nvPr>
        </p:nvGraphicFramePr>
        <p:xfrm>
          <a:off x="1053306" y="1143293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이용하지 않는 도술과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체술로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번개를 내리쳐 적을 공격하는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거리를 빠르게 이동하는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적들의 위치를 파악하는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약점을 파악하는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CC5F8CC-AF20-535F-FC08-06BE5845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26842"/>
              </p:ext>
            </p:extLst>
          </p:nvPr>
        </p:nvGraphicFramePr>
        <p:xfrm>
          <a:off x="1183531" y="1408796"/>
          <a:ext cx="9821763" cy="29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06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610085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352409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 회피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몸을 굴려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 시간 동안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미끄러지며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근력 수련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근력을 수련한다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 수련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지구력을 수련한다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86722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몬스터의 흔적으로 위치를 파악한다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근처의 몬스터의 위치를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미니맵에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4462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자리에 앉아서 체력과 지구력을 빠르게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82246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영약 제조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제조를 사용하여 영약을 제조한다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54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333B-DAB5-8613-8B5F-D216CE063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02F7B34-E8B6-4EE2-24E2-55947113631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FA568CE-165C-AAA6-C10C-ABA44CC4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01131"/>
              </p:ext>
            </p:extLst>
          </p:nvPr>
        </p:nvGraphicFramePr>
        <p:xfrm>
          <a:off x="129280" y="1173060"/>
          <a:ext cx="11933439" cy="45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06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610085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타구봉법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회전격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몸을 한바퀴 돌리며 무기를 수평으로 휘둘러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150% * 2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타구봉법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격추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무기로 적을 찌르며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220%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타구봉법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적에게 빠르게 다가가며 무기로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110% * 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쌍룡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양손으로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빠르게 연타한다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150% * 1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승룡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적을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150% * 1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회천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팔을 회전 시키며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150% * 1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잠룡출두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번에 빠르게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연격을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날려 적의 자세를 무너트리고 강한 한방을 날려 적에게 치명적인 공격을 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150%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납견보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개방 특유의 보법으로 적의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시전 시간 동안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취권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취기로 적의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계열 아이템 섭취 시 일정 시간 동안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상승하고 받는 데미지가 감소한다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적의 공격을 회피할 경우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회피 성공 시 일시적으로 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보법 수련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개방의 보법을 수련하여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7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66535-FA2B-CD0E-DA90-1D63713CC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0F1BC2-AED2-817C-33EC-71BBB21ADD6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3A4A406-2B0E-8679-920A-86AE53DB8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45351"/>
              </p:ext>
            </p:extLst>
          </p:nvPr>
        </p:nvGraphicFramePr>
        <p:xfrm>
          <a:off x="263520" y="1179477"/>
          <a:ext cx="11801486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천통격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주먹으로 적을 강하게 타격한다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300%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철강격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돌진하며 몸으로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250%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철륜격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양팔을 벌리며 적을 밀어내며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130%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백철격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집중력을 사용하여 강한 공격을 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400%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여래신장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집중력을 사용하여 손바닥 모양의 장풍을 날린다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350%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천근추격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높게 뛰어올라 적을 덮친다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250%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명상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정신을 집중하여 집중력을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 시간 동안 집중력을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깊은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깨닮음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 집중력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회복량을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명상으로 회복하는 집중력 회복하는 속도를 증가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금강불괴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 받는 피해를 감소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중에 받는 피해를 감소시킨다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만독불침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독을 무효화 시키는 경지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독에 관련된 피해를 무효화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마음의 평화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 체력을 회복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중에 체력을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25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3E067-92E1-02DA-5FD2-07E0935F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290EF4-6D6B-DEB4-0271-5B6CF90C25A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465F471-6649-4106-4C9B-DF9DDE167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23726"/>
              </p:ext>
            </p:extLst>
          </p:nvPr>
        </p:nvGraphicFramePr>
        <p:xfrm>
          <a:off x="57938" y="1166374"/>
          <a:ext cx="12072949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청류검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굳이치는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검기를 길게 늘려 연속으로 휘두르고 강하게 베어 가른다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 중 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75% *1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 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150% * 1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청류검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몰아치는 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검기로 적에게 연속으로 찔러 공격하고 강하게 찌른다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85%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*200%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청류검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휩쓸리는 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길게 늘리고 회전하며 공격하고 강하게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65%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180%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대하도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길게 늘려 연속으로 베고 강하게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90%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150%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청강진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여러 갈래로 나누어 연속으로 공격하고 하나로 모은 다음 강하게 찌른다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100%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200%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청하류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길게 늘린 검기로 적을 연속으로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올려쳐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공격하고 강하게 휘둘려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75%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210%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폭류하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길게 늘려 연속으로 회전하여 공격하고 수평으로 강하게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95%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300%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태극혜검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공격을 흘려 적에게 되돌린다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(200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피해량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 0.6))% * 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 시간 동안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받는 피해를 감소시킨다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면면부절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+ 50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몰아치는 강물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공격을 연계할 수록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잠잠한 수면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무당 스킬 캐스팅 중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받는 피해를 감소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6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66C07-34B2-9FF0-F370-CEB969BDF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1997DC-A14C-6924-CDAA-55CE72DC8E6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D5E5302-2DE5-11DF-CA83-D01C9D2ED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19095"/>
              </p:ext>
            </p:extLst>
          </p:nvPr>
        </p:nvGraphicFramePr>
        <p:xfrm>
          <a:off x="96037" y="1166374"/>
          <a:ext cx="11999925" cy="510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칠매검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앞으로 전진하며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내려친후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65%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칠매검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매화벽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참격을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칠매검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앞으로 이동하며 베어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칠매검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매화섬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전방으로 빠르게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연속으로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 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낙화검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용오름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위로 회전하며 뛰어 올라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65% * 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낙화검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나락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아래로 회전하며 내리쳐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85% * 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이십사수매화검법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매화분분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매화의 형상을 한 수많은 검기가 위에서 빗발친다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55% * 10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시 사용 가능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이십사수매화검법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매영조하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매화의 형상을 한 수많은 검기가 적들을 덮친다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65% * 8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시 사용 가능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만개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화산의 무공 사용 시 매화 꽃잎을 획득한다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꽃잎을 사용하지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않는 화산의 스킬 사용시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획득한다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은은한 매화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소비 시 받는 피해가 감소한다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소비 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시간 동안 받는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피해가 감소한다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화산의 절기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소비 시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소비 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 시간 동안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1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C1F0-E6DA-7111-57AC-8F6995779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FADE1B-5447-B4C4-5D49-BC308D36358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3622B35-A4AF-A65B-6F07-04AB052A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17066"/>
              </p:ext>
            </p:extLst>
          </p:nvPr>
        </p:nvGraphicFramePr>
        <p:xfrm>
          <a:off x="96037" y="1166374"/>
          <a:ext cx="11999925" cy="466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빠르게 연속으로 찔러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폭아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강하게 사선으로 내리쳐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맹아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적을 빠르고 깊게 찔러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용아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적을 강하게 내리 찍는다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일섬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이동하며 적을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맹호보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뛰어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섬각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보이지 않는 속도로 적 뒤로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몬스터 뒤로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무영보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조차 보이지 않는 속도로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적에게 포착되지 않는다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격살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 사용 후 공격 스킬 사용 시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 사용 후 일정 시간 동안 다음 공격 스킬의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맹습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스킬로 이동한 거리에 비례하여 능력치가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스킬로 이동한 거리에 비례하여 공격력이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민첩한 사냥꾼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 사용 중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 스킬 사용 중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90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30D79-3D7A-82BC-45A3-B7A11949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46331F-123C-72E9-5A8C-B4EBB2A5349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EF716DC-C36E-EEF0-0D0D-A8EEBCDD2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2339"/>
              </p:ext>
            </p:extLst>
          </p:nvPr>
        </p:nvGraphicFramePr>
        <p:xfrm>
          <a:off x="96037" y="1166374"/>
          <a:ext cx="11999925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찔러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내리쳐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올려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수평으로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모으고 전방으로 돌진하여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괘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모으고 전방으로 뛰어오라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망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모으고 회전하며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모으고 돌진하여 찌른다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묵검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모으는 중 공격을 방어한다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종남 스킬 충전 중 받는 피해를 방어한다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쏘아진 화살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모으는 시간에 비례해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종남 스킬 충전 시간에 비례하여 공격력이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천하삼십육검법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방어 성공 시 다음 공격이 강해진다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 방어 성공 시 다음 공격의 피해가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0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6DBB-08F5-B97C-2864-56C7DE9F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C6A2A10-9BF6-89AA-6565-07F03CC406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2A494EE-7D25-9123-3902-50F30629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39697"/>
              </p:ext>
            </p:extLst>
          </p:nvPr>
        </p:nvGraphicFramePr>
        <p:xfrm>
          <a:off x="96037" y="1166374"/>
          <a:ext cx="12139625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7957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몸에 받아들여 능력치를 강화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천마군림보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사용하여 분신을 만들고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시간 동안 시전 위치에 분신을 만든다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천마신공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공간참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천마신공으로 공간을 가른다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95% *4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천마신공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흑염무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천마신공으로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흑염을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만들어 무기를 강화하여 공격 시 지속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시 적에게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흑염을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붙여 지속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천마신공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망원무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천마신공으로 일대를 쑥대밭으로 만든다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마도천전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사용하여 번개를 만들어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마옥염기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마기로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화염을 만들어 적들에게 분사한다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극빙마공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마기로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적들을 얼려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적을 얼린다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극마도수련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높은 경지의 수련으로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강화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+ 50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파천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경지에 다다른 천마신공으로 규칙을 부순다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 사용 시 모든 능력치의 한계치가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천마강림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 사용 중 지속적으로 주위에 적들에게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35%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2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F4344-2376-52CD-877E-BB8F44CA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BB9AC5-B719-4675-653C-F1C681D6C5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02AEF6F3-E3C8-A913-0A94-0C7FDA853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18053"/>
              </p:ext>
            </p:extLst>
          </p:nvPr>
        </p:nvGraphicFramePr>
        <p:xfrm>
          <a:off x="223038" y="1166374"/>
          <a:ext cx="11742749" cy="45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7957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역천신공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체력을 사용하여 능력치를 폭발적으로 상승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폭혈기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피를 폭파시켜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혈어검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피로 검을 만들어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어검술을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펼친다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추가타가 발생한다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혈하망망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혈기로 피의 강을 만들어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혈우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피로 비를 만들어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혈무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피로 무기를 강화한다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천혈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피를 사용하여 적에게 저주를 건다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적의 능력치를 감소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 안개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 안개를 만들어 적들을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안개 속에서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적들의 피를 흡수하여 체력을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성공 시 체력을 흡수한다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피의 갈망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사용한 피에 비례하여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소비한 체력에 비례하여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혈관 속 독기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혈관에 독을 흐르게 만들어 혈기 사용 스킬에 독을 부여한다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35%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혈기 스킬에 독을 부여한다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9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B562-7F9F-8AF0-E463-46F29438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04058A-DE24-89FC-1455-CECEBA268C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BD5E55D-FC24-24DC-80B6-E2B6F32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11737"/>
              </p:ext>
            </p:extLst>
          </p:nvPr>
        </p:nvGraphicFramePr>
        <p:xfrm>
          <a:off x="213513" y="1166374"/>
          <a:ext cx="11761799" cy="466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빠르게 사선으로 올려 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내려 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강하게 올려 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수평으로 강하게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150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부적으로 불의 기둥을 만들어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흑점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부적을 적에게 던져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태양풍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부적으로 뜨거운 바람을 만들어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부적으로 적들을 튕겨 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달의 표식을 터트려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해의 표식이 새겨진 적에게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달의 표식을 새길 경우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해의 표식을 터트려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100%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달의 표식이 새겨진 적에게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해의 표식을 새길 경우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교차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월무와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번갈아 사용할 경우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월무와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교차하여 사용할 경우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00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1344"/>
              </p:ext>
            </p:extLst>
          </p:nvPr>
        </p:nvGraphicFramePr>
        <p:xfrm>
          <a:off x="2765266" y="2194560"/>
          <a:ext cx="66582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조금 더 화려하고 역동적으로 만든다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연구하고 사용하며 게임을 더욱 깊게 즐기게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186"/>
              </p:ext>
            </p:extLst>
          </p:nvPr>
        </p:nvGraphicFramePr>
        <p:xfrm>
          <a:off x="2477769" y="1158875"/>
          <a:ext cx="7236461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가능한 스킬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불가능한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09610"/>
              </p:ext>
            </p:extLst>
          </p:nvPr>
        </p:nvGraphicFramePr>
        <p:xfrm>
          <a:off x="1150692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스킬과 문파에서 공통으로 사용하는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59256"/>
              </p:ext>
            </p:extLst>
          </p:nvPr>
        </p:nvGraphicFramePr>
        <p:xfrm>
          <a:off x="1054893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근접 거리에서 빠른 연속 공격을 가하는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마을에서 구걸을 해서 아이템을 획득하는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희귀한 약초를 발견하기 쉽게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0319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304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시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피해를 감소시키는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45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17</Pages>
  <Words>3521</Words>
  <Characters>0</Characters>
  <Application>Microsoft Office PowerPoint</Application>
  <DocSecurity>0</DocSecurity>
  <PresentationFormat>와이드스크린</PresentationFormat>
  <Lines>0</Lines>
  <Paragraphs>1352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334</cp:revision>
  <dcterms:modified xsi:type="dcterms:W3CDTF">2024-02-12T21:53:02Z</dcterms:modified>
  <cp:version>9.103.97.45139</cp:version>
</cp:coreProperties>
</file>