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258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126" y="132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맵 기획서</a:t>
            </a:r>
            <a:r>
              <a:rPr lang="en-US" altLang="ko-KR" dirty="0"/>
              <a:t>(</a:t>
            </a:r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36860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640CCD-C484-CE3C-186C-996AE1BB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8086"/>
              </p:ext>
            </p:extLst>
          </p:nvPr>
        </p:nvGraphicFramePr>
        <p:xfrm>
          <a:off x="1412875" y="1158875"/>
          <a:ext cx="9366250" cy="40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06">
                  <a:extLst>
                    <a:ext uri="{9D8B030D-6E8A-4147-A177-3AD203B41FA5}">
                      <a16:colId xmlns:a16="http://schemas.microsoft.com/office/drawing/2014/main" val="2381408460"/>
                    </a:ext>
                  </a:extLst>
                </a:gridCol>
                <a:gridCol w="7206111">
                  <a:extLst>
                    <a:ext uri="{9D8B030D-6E8A-4147-A177-3AD203B41FA5}">
                      <a16:colId xmlns:a16="http://schemas.microsoft.com/office/drawing/2014/main" val="2578034056"/>
                    </a:ext>
                  </a:extLst>
                </a:gridCol>
                <a:gridCol w="940533">
                  <a:extLst>
                    <a:ext uri="{9D8B030D-6E8A-4147-A177-3AD203B41FA5}">
                      <a16:colId xmlns:a16="http://schemas.microsoft.com/office/drawing/2014/main" val="1066362188"/>
                    </a:ext>
                  </a:extLst>
                </a:gridCol>
              </a:tblGrid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21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대재앙으로 늘어난 괴물들을 처리하기 위해 창설된 토벌단을 본부다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대부분의 퀘스트와 스토리의 중심이 되는 장소로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PC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는 주로 이 장소를 중심으로 활동하게 될 것이다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16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용도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접수 및 완료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 수령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퀘스트와 몬스터에 대한 정보 수집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휴식 및 회복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결투장 등에 </a:t>
                      </a:r>
                      <a:r>
                        <a:rPr lang="ko-KR" altLang="en-US" sz="1200" b="0" dirty="0" err="1">
                          <a:effectLst/>
                          <a:latin typeface="+mn-lt"/>
                        </a:rPr>
                        <a:t>맵으로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 갈 수 있는 중간 다리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5664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전투 불가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69901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거점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아이템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제작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수리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송수신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0064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로딩 방식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심리스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존 로딩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 건물 안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A93C22E8-54EE-885F-8315-B90B1FFE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86052"/>
              </p:ext>
            </p:extLst>
          </p:nvPr>
        </p:nvGraphicFramePr>
        <p:xfrm>
          <a:off x="6125844" y="1190789"/>
          <a:ext cx="537083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17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4983113">
                  <a:extLst>
                    <a:ext uri="{9D8B030D-6E8A-4147-A177-3AD203B41FA5}">
                      <a16:colId xmlns:a16="http://schemas.microsoft.com/office/drawing/2014/main" val="102643457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대련장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대결할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866481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1775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숙소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3163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휴식을 취하거나 개인 숙소방을 커스텀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1596174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560744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 건물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6381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소비 아이템을 구매할 수 있는 음식점과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퀘스트를 수락 및 완료할 수 있는 임무 접수처가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2433625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세계관에 관련된 정보 및 스킬을 얻을 수 있는 서고가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147373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토벌단장실과 응대실이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3601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0242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대장간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545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장비 아이템을 수리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제작할 수 있는 대장간이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172181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아이템을 보관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대여할 수 있는 창고가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609206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60691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토벌단</a:t>
                      </a:r>
                      <a:r>
                        <a:rPr lang="ko-KR" altLang="en-US" sz="1400" dirty="0"/>
                        <a:t> 출입구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184810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토벌단에 출입할 수 있는 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3188102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61A22785-BE1E-EC1D-6D90-9ECB07BBFA9D}"/>
              </a:ext>
            </a:extLst>
          </p:cNvPr>
          <p:cNvGrpSpPr/>
          <p:nvPr/>
        </p:nvGrpSpPr>
        <p:grpSpPr>
          <a:xfrm>
            <a:off x="699632" y="1420463"/>
            <a:ext cx="5396368" cy="4613458"/>
            <a:chOff x="695326" y="1094885"/>
            <a:chExt cx="5396368" cy="4613458"/>
          </a:xfrm>
        </p:grpSpPr>
        <p:pic>
          <p:nvPicPr>
            <p:cNvPr id="3" name="그림 2" descr="텍스트, 스크린샷, 멀티미디어 소프트웨어, 그래픽 소프트웨어이(가) 표시된 사진&#10;&#10;자동 생성된 설명">
              <a:extLst>
                <a:ext uri="{FF2B5EF4-FFF2-40B4-BE49-F238E27FC236}">
                  <a16:creationId xmlns:a16="http://schemas.microsoft.com/office/drawing/2014/main" id="{BF96E3CB-EC52-D578-864A-A9F7E160B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26" y="1148255"/>
              <a:ext cx="5396368" cy="45600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422533-F45A-3175-2A63-86BA053CACF3}"/>
                </a:ext>
              </a:extLst>
            </p:cNvPr>
            <p:cNvSpPr/>
            <p:nvPr/>
          </p:nvSpPr>
          <p:spPr>
            <a:xfrm>
              <a:off x="1116823" y="1257954"/>
              <a:ext cx="1417820" cy="105141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7A4157-21B2-A494-C196-64AA47292D22}"/>
                </a:ext>
              </a:extLst>
            </p:cNvPr>
            <p:cNvSpPr/>
            <p:nvPr/>
          </p:nvSpPr>
          <p:spPr>
            <a:xfrm>
              <a:off x="2793056" y="1889073"/>
              <a:ext cx="992137" cy="5392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473E80-4FE8-1EDF-0205-014985A618E4}"/>
                </a:ext>
              </a:extLst>
            </p:cNvPr>
            <p:cNvSpPr/>
            <p:nvPr/>
          </p:nvSpPr>
          <p:spPr>
            <a:xfrm>
              <a:off x="4163085" y="2586741"/>
              <a:ext cx="1127548" cy="9572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B1D023-EE20-0264-C72A-E6DCC2EFE210}"/>
                </a:ext>
              </a:extLst>
            </p:cNvPr>
            <p:cNvSpPr/>
            <p:nvPr/>
          </p:nvSpPr>
          <p:spPr>
            <a:xfrm>
              <a:off x="1576582" y="2468162"/>
              <a:ext cx="1858139" cy="12590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1ACB0C5-0FDE-4555-A208-704ADFB65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754" y="1094885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CF3818E-241F-EDC0-46FD-FB6311DE5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0002" y="1726004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EFDD9EE-1070-B033-FA95-FA0AEE9B4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3513" y="2301112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F2BF05C-B447-1EB6-8A7A-CF82E175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1129" y="2423672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25F538-A5FE-130A-334D-BEFE56FF8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6921" y="4715421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75AE9B0F-0016-531C-FB38-2992A6114766}"/>
                </a:ext>
              </a:extLst>
            </p:cNvPr>
            <p:cNvSpPr/>
            <p:nvPr/>
          </p:nvSpPr>
          <p:spPr>
            <a:xfrm>
              <a:off x="3216365" y="5108331"/>
              <a:ext cx="145597" cy="36079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6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03A9A3-AF35-7C5F-3F38-C8291B1A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27345"/>
              </p:ext>
            </p:extLst>
          </p:nvPr>
        </p:nvGraphicFramePr>
        <p:xfrm>
          <a:off x="1412875" y="1536976"/>
          <a:ext cx="936625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전쟁은 무림 세력에게 치명적이었다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 맹주와 천마를 포함한 각 세력의 주요 인물들의 죽음은 대다수의 세력에게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복수를 다짐하며 동쪽에 멀리 대륙 끝에 있는 나라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숨어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재전쟁을 위해 조용히 세력을 회복 하고 있었다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중원에서 멀리 떨어져 있었고 오랜 옛날 부터 만은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그로부터 약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무림을 찾아낸 달기는 무림의 정파와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사이에 전쟁을 일으켜 무림 세력을 크게 약화 시켰고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지맥을 뒤틀어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많은 괴물들을 발생시켜 재앙을 일으켜 남은 무림 세력들을 쓸어버리려 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뒤 늦게 전쟁의 원인을 알아낸 무림은 급하게 전쟁을 멈추고 괴물들과 싸웠지만 거의 괴멸 상태가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다행히 괴물들을 모두 처치했지만 무림은 이미 너무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얼마 후 나라의 군대는 근처 이웃 나라에서 일어난 반란으로 국경에 병력을 해야 했고 괴물을 토벌할 인원이 턱없이 부족했고 나라와 무림은 협력 하에 나라는 자신을 백성을 지키기 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전쟁 많은 인원들이 죽어 새로운 인재를 찾기 위해 창설된 토벌단은 나라의 도읍 북쪽 산 중턱에 본부를 두고 괴물들을 처리하기 위해 단원을 모집하고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나라와 무림의 협력으로 만들어진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본부에는 입단한 단원들이 훈련할 수 있는 훈련장과 쉴 수 있는 숙소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위한 장비를 만들고 살수 있는 대장간과 창고 등의 위치해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3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2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03A9A3-AF35-7C5F-3F38-C8291B1A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78855"/>
              </p:ext>
            </p:extLst>
          </p:nvPr>
        </p:nvGraphicFramePr>
        <p:xfrm>
          <a:off x="1409700" y="1864360"/>
          <a:ext cx="936625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디자인적 컨셉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동양풍의 목재 건물로 붉은 색 기둥과 베이지색 벽에 검은 색 기와도 이루어진 지붕이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기둥 위 층과 층을 구분하는 위치에 나무 기둥이 돌출 되어 있으며 돌출된 기둥에 붉은 실과 오행을 상징하는 색의 부적들이 걸려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235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분위기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전체적으로 조금 어둡고 무거운 분위기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3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0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환경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0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산속에 위치해 있으며 토벌단을 중심으로 근처 나무에는 붉은 실과 오행을 상징하는 색의 부적들이 걸려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94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9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Pages>17</Pages>
  <Words>492</Words>
  <Characters>0</Characters>
  <Application>Microsoft Office PowerPoint</Application>
  <DocSecurity>0</DocSecurity>
  <PresentationFormat>와이드스크린</PresentationFormat>
  <Lines>0</Lines>
  <Paragraphs>76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맵 기획서(토벌단 본부)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425</cp:revision>
  <dcterms:modified xsi:type="dcterms:W3CDTF">2024-03-17T20:13:52Z</dcterms:modified>
  <cp:version>9.103.97.45139</cp:version>
</cp:coreProperties>
</file>