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40" userDrawn="1">
          <p15:clr>
            <a:srgbClr val="A4A3A4"/>
          </p15:clr>
        </p15:guide>
        <p15:guide id="1" orient="horz" pos="2160" userDrawn="1">
          <p15:clr>
            <a:srgbClr val="A4A3A4"/>
          </p15:clr>
        </p15:guide>
        <p15:guide id="2" orient="horz" pos="913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529" userDrawn="1">
          <p15:clr>
            <a:srgbClr val="A4A3A4"/>
          </p15:clr>
        </p15:guide>
        <p15:guide id="5" pos="7151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25">
          <p15:clr>
            <a:srgbClr val="A4A3A4"/>
          </p15:clr>
        </p15:guide>
        <p15:guide id="2" orient="horz" pos="2150">
          <p15:clr>
            <a:srgbClr val="A4A3A4"/>
          </p15:clr>
        </p15:guide>
        <p15:guide id="3" orient="horz" pos="907">
          <p15:clr>
            <a:srgbClr val="A4A3A4"/>
          </p15:clr>
        </p15:guide>
        <p15:guide id="4" orient="horz" pos="3988">
          <p15:clr>
            <a:srgbClr val="A4A3A4"/>
          </p15:clr>
        </p15:guide>
        <p15:guide id="5" pos="209">
          <p15:clr>
            <a:srgbClr val="A4A3A4"/>
          </p15:clr>
        </p15:guide>
        <p15:guide id="6" pos="7445">
          <p15:clr>
            <a:srgbClr val="A4A3A4"/>
          </p15:clr>
        </p15:guide>
        <p15:guide id="7" orient="horz" pos="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906" y="312"/>
      </p:cViewPr>
      <p:guideLst>
        <p:guide pos="3840"/>
        <p:guide orient="horz" pos="2160"/>
        <p:guide orient="horz" pos="913"/>
        <p:guide orient="horz" pos="4088"/>
        <p:guide pos="529"/>
        <p:guide pos="7151"/>
        <p:guide orient="horz" pos="23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pos="3825"/>
        <p:guide orient="horz" pos="2150"/>
        <p:guide orient="horz" pos="907"/>
        <p:guide orient="horz" pos="3988"/>
        <p:guide pos="209"/>
        <p:guide pos="7445"/>
        <p:guide orient="horz" pos="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2024-04-03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03/04/2024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microsoft.com/office/2007/relationships/hdphoto" Target="../media/hdphoto1.wdp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9.png"/><Relationship Id="rId2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 err="1"/>
              <a:t>실험체</a:t>
            </a:r>
            <a:r>
              <a:rPr lang="ko-KR" altLang="en-US" dirty="0"/>
              <a:t> 기획서</a:t>
            </a:r>
            <a:br>
              <a:rPr lang="en-US" altLang="ko-KR" dirty="0"/>
            </a:br>
            <a:r>
              <a:rPr lang="ko-KR" altLang="en-US" dirty="0"/>
              <a:t>핀</a:t>
            </a:r>
            <a:r>
              <a:rPr lang="en-US" altLang="ko-KR" dirty="0"/>
              <a:t>(Fynn)</a:t>
            </a:r>
            <a:endParaRPr lang="ko-KR" altLang="en-US" dirty="0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문서 개요</a:t>
            </a:r>
          </a:p>
        </p:txBody>
      </p:sp>
      <p:graphicFrame>
        <p:nvGraphicFramePr>
          <p:cNvPr id="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78024"/>
              </p:ext>
            </p:extLst>
          </p:nvPr>
        </p:nvGraphicFramePr>
        <p:xfrm>
          <a:off x="2257742" y="2814320"/>
          <a:ext cx="7676515" cy="122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9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indent="0" hangingPunct="1"/>
                      <a:r>
                        <a:rPr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</a:t>
                      </a:r>
                      <a:r>
                        <a:rPr 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당 문서는 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이터널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리턴</a:t>
                      </a:r>
                      <a:r>
                        <a:rPr lang="ko-KR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’에</a:t>
                      </a:r>
                      <a:r>
                        <a:rPr 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등장하는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실험체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(PC)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</a:t>
                      </a:r>
                      <a:r>
                        <a:rPr 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컨셉, 정책, 캐릭터 설정을 정리한 문서다</a:t>
                      </a:r>
                      <a:r>
                        <a:rPr lang="ko-KR" sz="14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 이유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실험체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(PC)</a:t>
                      </a:r>
                      <a:r>
                        <a:rPr 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 컨셉, 규칙, 설정을 정리하기 위해.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 목적 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본 문서를 읽는 사람에게 내용을 확실히 전하기 위해.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 목표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캐릭터의 개발 방향성을 확실시 하는 것.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그림 89">
            <a:extLst>
              <a:ext uri="{FF2B5EF4-FFF2-40B4-BE49-F238E27FC236}">
                <a16:creationId xmlns:a16="http://schemas.microsoft.com/office/drawing/2014/main" id="{95F042AF-13BE-F727-C675-28E9693B4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50813">
            <a:off x="2916792" y="3831978"/>
            <a:ext cx="484492" cy="2401208"/>
          </a:xfrm>
          <a:prstGeom prst="rect">
            <a:avLst/>
          </a:prstGeom>
        </p:spPr>
      </p:pic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3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5572503-B5CC-43F5-D888-8D43F13A5FF4}"/>
              </a:ext>
            </a:extLst>
          </p:cNvPr>
          <p:cNvSpPr txBox="1">
            <a:spLocks/>
          </p:cNvSpPr>
          <p:nvPr/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dirty="0"/>
              <a:t>디자인 컨셉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0BDACE8-F919-9929-F976-AE5A5A55D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997604"/>
              </p:ext>
            </p:extLst>
          </p:nvPr>
        </p:nvGraphicFramePr>
        <p:xfrm>
          <a:off x="849486" y="1482431"/>
          <a:ext cx="530447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655">
                  <a:extLst>
                    <a:ext uri="{9D8B030D-6E8A-4147-A177-3AD203B41FA5}">
                      <a16:colId xmlns:a16="http://schemas.microsoft.com/office/drawing/2014/main" val="2742244400"/>
                    </a:ext>
                  </a:extLst>
                </a:gridCol>
                <a:gridCol w="4762818">
                  <a:extLst>
                    <a:ext uri="{9D8B030D-6E8A-4147-A177-3AD203B41FA5}">
                      <a16:colId xmlns:a16="http://schemas.microsoft.com/office/drawing/2014/main" val="19607302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복장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금속으로 이루어진 배틀 슈트를 착용했다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슈트를 전체적으로 회색에 부분적으로 청색 포인트가 들어가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오른쪽 팔에는 밝은 색에 추가 보호구를 장비했다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308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글러브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검은색 금속 장갑 위에 파일벙커가 달려있다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창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끝에 파일 벙커가 장착되어 있는 긴 장 창이다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082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컨셉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금속 갑옷을 입고 파일 벙커가 장착된 무기로 적을 공격하여 폭발 시켜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폭발을 견디기 위해 슈트는 전체적으로 충격과 화염에 내성이 있으며 특히 무기를 드는 오른쪽 팔은 추가적인 장갑을 장착했다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285867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7D0CBC15-1B2C-4CB3-6F5B-7DCC2D10AB87}"/>
              </a:ext>
            </a:extLst>
          </p:cNvPr>
          <p:cNvSpPr/>
          <p:nvPr/>
        </p:nvSpPr>
        <p:spPr>
          <a:xfrm>
            <a:off x="6156963" y="1506100"/>
            <a:ext cx="5191573" cy="44287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 descr="무기, 밤이(가) 표시된 사진&#10;&#10;자동 생성된 설명">
            <a:extLst>
              <a:ext uri="{FF2B5EF4-FFF2-40B4-BE49-F238E27FC236}">
                <a16:creationId xmlns:a16="http://schemas.microsoft.com/office/drawing/2014/main" id="{F6CF8680-1D7E-6407-94C5-B200430C69C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5228" y="1621527"/>
            <a:ext cx="4452894" cy="424799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89A0909C-F77B-26AF-CA71-D98E6B54B05A}"/>
              </a:ext>
            </a:extLst>
          </p:cNvPr>
          <p:cNvGrpSpPr/>
          <p:nvPr/>
        </p:nvGrpSpPr>
        <p:grpSpPr>
          <a:xfrm>
            <a:off x="9383767" y="2152308"/>
            <a:ext cx="2015398" cy="3531043"/>
            <a:chOff x="5796331" y="2242738"/>
            <a:chExt cx="2015398" cy="3531043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C192517-648F-6605-1CD2-4F5915361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6314116" y="2268866"/>
              <a:ext cx="716245" cy="711782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567751BE-DBFD-649B-654D-870E3F6E4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77" b="95708" l="9553" r="89431">
                          <a14:foregroundMark x1="28659" y1="89675" x2="27846" y2="90487"/>
                          <a14:foregroundMark x1="43293" y1="77262" x2="43293" y2="77262"/>
                          <a14:foregroundMark x1="45528" y1="76102" x2="45528" y2="76102"/>
                          <a14:foregroundMark x1="47358" y1="75638" x2="47358" y2="75638"/>
                          <a14:foregroundMark x1="47154" y1="77030" x2="47154" y2="77030"/>
                          <a14:foregroundMark x1="45122" y1="77842" x2="45122" y2="77842"/>
                          <a14:foregroundMark x1="23374" y1="91647" x2="23374" y2="91647"/>
                          <a14:foregroundMark x1="31098" y1="92691" x2="31098" y2="92691"/>
                          <a14:foregroundMark x1="73374" y1="93155" x2="73374" y2="93155"/>
                          <a14:foregroundMark x1="70528" y1="93852" x2="76016" y2="95708"/>
                          <a14:backgroundMark x1="36382" y1="9165" x2="47967" y2="12181"/>
                          <a14:backgroundMark x1="47967" y1="12181" x2="47764" y2="11253"/>
                          <a14:backgroundMark x1="36585" y1="11949" x2="36585" y2="11949"/>
                          <a14:backgroundMark x1="39837" y1="12877" x2="39837" y2="12877"/>
                          <a14:backgroundMark x1="37805" y1="14617" x2="37805" y2="14617"/>
                          <a14:backgroundMark x1="39228" y1="13921" x2="39228" y2="13921"/>
                          <a14:backgroundMark x1="41667" y1="13689" x2="41667" y2="13689"/>
                          <a14:backgroundMark x1="43902" y1="13457" x2="43902" y2="13457"/>
                          <a14:backgroundMark x1="51829" y1="10905" x2="51829" y2="10905"/>
                          <a14:backgroundMark x1="49797" y1="13109" x2="49797" y2="13109"/>
                          <a14:backgroundMark x1="51626" y1="13341" x2="51626" y2="13341"/>
                          <a14:backgroundMark x1="43902" y1="13341" x2="43902" y2="13341"/>
                          <a14:backgroundMark x1="41260" y1="13921" x2="41260" y2="13921"/>
                          <a14:backgroundMark x1="41260" y1="13805" x2="42276" y2="13805"/>
                          <a14:backgroundMark x1="40447" y1="13457" x2="44715" y2="1415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96331" y="2242738"/>
              <a:ext cx="2015398" cy="3531043"/>
            </a:xfrm>
            <a:prstGeom prst="rect">
              <a:avLst/>
            </a:prstGeom>
          </p:spPr>
        </p:pic>
      </p:grpSp>
      <p:pic>
        <p:nvPicPr>
          <p:cNvPr id="43" name="그림 42" descr="교통, 축적 모형, 장난감, 우주선이(가) 표시된 사진&#10;&#10;자동 생성된 설명">
            <a:extLst>
              <a:ext uri="{FF2B5EF4-FFF2-40B4-BE49-F238E27FC236}">
                <a16:creationId xmlns:a16="http://schemas.microsoft.com/office/drawing/2014/main" id="{A5F40B16-59D9-21E3-AC59-0157CB2AB43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4221" y="2082727"/>
            <a:ext cx="1518473" cy="618310"/>
          </a:xfrm>
          <a:prstGeom prst="rect">
            <a:avLst/>
          </a:prstGeom>
        </p:spPr>
      </p:pic>
      <p:pic>
        <p:nvPicPr>
          <p:cNvPr id="44" name="그림 43" descr="무기, 밤이(가) 표시된 사진&#10;&#10;자동 생성된 설명">
            <a:extLst>
              <a:ext uri="{FF2B5EF4-FFF2-40B4-BE49-F238E27FC236}">
                <a16:creationId xmlns:a16="http://schemas.microsoft.com/office/drawing/2014/main" id="{03094BF7-F70A-B18B-0756-F4A41526665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062861">
            <a:off x="5447434" y="3635860"/>
            <a:ext cx="4452894" cy="424799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F1E704B8-2A01-CB35-B94F-FB7479C05CBC}"/>
              </a:ext>
            </a:extLst>
          </p:cNvPr>
          <p:cNvGrpSpPr/>
          <p:nvPr/>
        </p:nvGrpSpPr>
        <p:grpSpPr>
          <a:xfrm>
            <a:off x="7368369" y="2152308"/>
            <a:ext cx="2015398" cy="3531043"/>
            <a:chOff x="5796331" y="2242738"/>
            <a:chExt cx="2015398" cy="3531043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0A95D029-94D4-8406-CD2D-73B03FCDD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6314116" y="2268866"/>
              <a:ext cx="716245" cy="711782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B029F0C0-EDC6-8479-B18F-379EBB7A2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77" b="95708" l="9553" r="89431">
                          <a14:foregroundMark x1="28659" y1="89675" x2="27846" y2="90487"/>
                          <a14:foregroundMark x1="43293" y1="77262" x2="43293" y2="77262"/>
                          <a14:foregroundMark x1="45528" y1="76102" x2="45528" y2="76102"/>
                          <a14:foregroundMark x1="47358" y1="75638" x2="47358" y2="75638"/>
                          <a14:foregroundMark x1="47154" y1="77030" x2="47154" y2="77030"/>
                          <a14:foregroundMark x1="45122" y1="77842" x2="45122" y2="77842"/>
                          <a14:foregroundMark x1="23374" y1="91647" x2="23374" y2="91647"/>
                          <a14:foregroundMark x1="31098" y1="92691" x2="31098" y2="92691"/>
                          <a14:foregroundMark x1="73374" y1="93155" x2="73374" y2="93155"/>
                          <a14:foregroundMark x1="70528" y1="93852" x2="76016" y2="95708"/>
                          <a14:backgroundMark x1="36382" y1="9165" x2="47967" y2="12181"/>
                          <a14:backgroundMark x1="47967" y1="12181" x2="47764" y2="11253"/>
                          <a14:backgroundMark x1="36585" y1="11949" x2="36585" y2="11949"/>
                          <a14:backgroundMark x1="39837" y1="12877" x2="39837" y2="12877"/>
                          <a14:backgroundMark x1="37805" y1="14617" x2="37805" y2="14617"/>
                          <a14:backgroundMark x1="39228" y1="13921" x2="39228" y2="13921"/>
                          <a14:backgroundMark x1="41667" y1="13689" x2="41667" y2="13689"/>
                          <a14:backgroundMark x1="43902" y1="13457" x2="43902" y2="13457"/>
                          <a14:backgroundMark x1="51829" y1="10905" x2="51829" y2="10905"/>
                          <a14:backgroundMark x1="49797" y1="13109" x2="49797" y2="13109"/>
                          <a14:backgroundMark x1="51626" y1="13341" x2="51626" y2="13341"/>
                          <a14:backgroundMark x1="43902" y1="13341" x2="43902" y2="13341"/>
                          <a14:backgroundMark x1="41260" y1="13921" x2="41260" y2="13921"/>
                          <a14:backgroundMark x1="41260" y1="13805" x2="42276" y2="13805"/>
                          <a14:backgroundMark x1="40447" y1="13457" x2="44715" y2="1415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96331" y="2242738"/>
              <a:ext cx="2015398" cy="3531043"/>
            </a:xfrm>
            <a:prstGeom prst="rect">
              <a:avLst/>
            </a:prstGeom>
          </p:spPr>
        </p:pic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9084C8D4-F86C-C951-AF56-418DCA655F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20" b="97989" l="9658" r="89940">
                        <a14:foregroundMark x1="34004" y1="84584" x2="33199" y2="91153"/>
                        <a14:foregroundMark x1="29376" y1="83914" x2="39437" y2="90080"/>
                        <a14:foregroundMark x1="28370" y1="94370" x2="35010" y2="97989"/>
                        <a14:backgroundMark x1="53722" y1="15818" x2="91952" y2="9651"/>
                        <a14:backgroundMark x1="55734" y1="18633" x2="85513" y2="13539"/>
                        <a14:backgroundMark x1="55734" y1="18231" x2="74648" y2="14209"/>
                        <a14:backgroundMark x1="72636" y1="65952" x2="63581" y2="92895"/>
                        <a14:backgroundMark x1="71630" y1="42627" x2="66197" y2="49330"/>
                        <a14:backgroundMark x1="74849" y1="42359" x2="76861" y2="41957"/>
                        <a14:backgroundMark x1="75252" y1="40214" x2="79678" y2="43432"/>
                        <a14:backgroundMark x1="75252" y1="41287" x2="66197" y2="51206"/>
                        <a14:backgroundMark x1="66197" y1="68767" x2="63179" y2="914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643848">
            <a:off x="7481895" y="2625180"/>
            <a:ext cx="716245" cy="781594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58D8C0DF-9C0D-F9ED-0AA9-7BC78DBF9F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20" b="97989" l="9658" r="89940">
                        <a14:foregroundMark x1="34004" y1="84584" x2="33199" y2="91153"/>
                        <a14:foregroundMark x1="29376" y1="83914" x2="39437" y2="90080"/>
                        <a14:foregroundMark x1="28370" y1="94370" x2="35010" y2="97989"/>
                        <a14:backgroundMark x1="53722" y1="15818" x2="91952" y2="9651"/>
                        <a14:backgroundMark x1="55734" y1="18633" x2="85513" y2="13539"/>
                        <a14:backgroundMark x1="55734" y1="18231" x2="74648" y2="14209"/>
                        <a14:backgroundMark x1="72636" y1="65952" x2="63581" y2="92895"/>
                        <a14:backgroundMark x1="71630" y1="42627" x2="66197" y2="49330"/>
                        <a14:backgroundMark x1="74849" y1="42359" x2="76861" y2="41957"/>
                        <a14:backgroundMark x1="75252" y1="40214" x2="79678" y2="43432"/>
                        <a14:backgroundMark x1="75252" y1="41287" x2="66197" y2="51206"/>
                        <a14:backgroundMark x1="66197" y1="68767" x2="63179" y2="914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643848">
            <a:off x="9516457" y="2625180"/>
            <a:ext cx="716245" cy="781594"/>
          </a:xfrm>
          <a:prstGeom prst="rect">
            <a:avLst/>
          </a:prstGeom>
        </p:spPr>
      </p:pic>
      <p:pic>
        <p:nvPicPr>
          <p:cNvPr id="34" name="그림 33" descr="교통, 축적 모형, 장난감, 우주선이(가) 표시된 사진&#10;&#10;자동 생성된 설명">
            <a:extLst>
              <a:ext uri="{FF2B5EF4-FFF2-40B4-BE49-F238E27FC236}">
                <a16:creationId xmlns:a16="http://schemas.microsoft.com/office/drawing/2014/main" id="{9BDF21E4-0406-FC95-6944-DAB98E0FC6DC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7903817">
            <a:off x="8871126" y="3538689"/>
            <a:ext cx="1518473" cy="618310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99E38B23-CA35-05E4-B9DA-25988CEB9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076361">
            <a:off x="3671185" y="3597446"/>
            <a:ext cx="179934" cy="2803541"/>
          </a:xfrm>
          <a:prstGeom prst="rect">
            <a:avLst/>
          </a:prstGeom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AE0A305E-6297-104E-EE36-9F09CABE720B}"/>
              </a:ext>
            </a:extLst>
          </p:cNvPr>
          <p:cNvGrpSpPr/>
          <p:nvPr/>
        </p:nvGrpSpPr>
        <p:grpSpPr>
          <a:xfrm rot="569162">
            <a:off x="2040770" y="4471070"/>
            <a:ext cx="3285232" cy="1214263"/>
            <a:chOff x="3559996" y="2410784"/>
            <a:chExt cx="4469301" cy="2173088"/>
          </a:xfrm>
        </p:grpSpPr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9470250F-3F27-ECDC-053F-EDC753605D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77" b="95708" l="9553" r="89431">
                          <a14:foregroundMark x1="23374" y1="91647" x2="23374" y2="91647"/>
                          <a14:foregroundMark x1="31098" y1="92691" x2="31098" y2="92691"/>
                          <a14:foregroundMark x1="73374" y1="93155" x2="73374" y2="93155"/>
                          <a14:foregroundMark x1="70528" y1="93852" x2="71361" y2="94134"/>
                          <a14:foregroundMark x1="23374" y1="35267" x2="23374" y2="35267"/>
                          <a14:backgroundMark x1="36382" y1="9165" x2="47967" y2="12181"/>
                          <a14:backgroundMark x1="47967" y1="12181" x2="47764" y2="11253"/>
                          <a14:backgroundMark x1="36585" y1="11949" x2="36585" y2="11949"/>
                          <a14:backgroundMark x1="39837" y1="12877" x2="39837" y2="12877"/>
                          <a14:backgroundMark x1="37805" y1="14617" x2="37805" y2="14617"/>
                          <a14:backgroundMark x1="39228" y1="13921" x2="39228" y2="13921"/>
                          <a14:backgroundMark x1="41667" y1="13689" x2="41667" y2="13689"/>
                          <a14:backgroundMark x1="43902" y1="13457" x2="43902" y2="13457"/>
                          <a14:backgroundMark x1="51829" y1="10905" x2="51829" y2="10905"/>
                          <a14:backgroundMark x1="49797" y1="13109" x2="49797" y2="13109"/>
                          <a14:backgroundMark x1="51626" y1="13341" x2="51626" y2="13341"/>
                          <a14:backgroundMark x1="43902" y1="13341" x2="43902" y2="13341"/>
                          <a14:backgroundMark x1="41260" y1="13921" x2="41260" y2="13921"/>
                          <a14:backgroundMark x1="41260" y1="13805" x2="42276" y2="13805"/>
                          <a14:backgroundMark x1="40447" y1="13457" x2="44715" y2="14153"/>
                          <a14:backgroundMark x1="43902" y1="44432" x2="43902" y2="44432"/>
                          <a14:backgroundMark x1="57520" y1="58237" x2="57520" y2="59629"/>
                          <a14:backgroundMark x1="71545" y1="81323" x2="77033" y2="90603"/>
                          <a14:backgroundMark x1="74593" y1="95244" x2="79065" y2="99536"/>
                          <a14:backgroundMark x1="73374" y1="95012" x2="84350" y2="89327"/>
                          <a14:backgroundMark x1="36992" y1="87935" x2="51220" y2="80278"/>
                          <a14:backgroundMark x1="26220" y1="91183" x2="39024" y2="87703"/>
                          <a14:backgroundMark x1="42073" y1="84687" x2="38618" y2="67633"/>
                          <a14:backgroundMark x1="61585" y1="59513" x2="70935" y2="74710"/>
                          <a14:backgroundMark x1="47561" y1="73898" x2="44512" y2="81787"/>
                          <a14:backgroundMark x1="71545" y1="93852" x2="75000" y2="89791"/>
                          <a14:backgroundMark x1="74797" y1="95012" x2="75203" y2="91415"/>
                          <a14:backgroundMark x1="69512" y1="95360" x2="75203" y2="95476"/>
                          <a14:backgroundMark x1="72561" y1="95128" x2="71748" y2="93271"/>
                          <a14:backgroundMark x1="64634" y1="23318" x2="77033" y2="41415"/>
                          <a14:backgroundMark x1="59553" y1="17053" x2="68902" y2="29234"/>
                          <a14:backgroundMark x1="65854" y1="25290" x2="71545" y2="50464"/>
                          <a14:backgroundMark x1="67683" y1="39791" x2="66057" y2="58701"/>
                          <a14:backgroundMark x1="63008" y1="47448" x2="66463" y2="59281"/>
                          <a14:backgroundMark x1="54472" y1="49536" x2="56301" y2="67285"/>
                          <a14:backgroundMark x1="32520" y1="53248" x2="44512" y2="72622"/>
                          <a14:backgroundMark x1="31301" y1="48956" x2="35366" y2="61137"/>
                          <a14:backgroundMark x1="36179" y1="46520" x2="48577" y2="62413"/>
                          <a14:backgroundMark x1="44715" y1="32831" x2="51829" y2="49420"/>
                          <a14:backgroundMark x1="40447" y1="40487" x2="43089" y2="47680"/>
                          <a14:backgroundMark x1="33740" y1="42807" x2="34553" y2="44084"/>
                          <a14:backgroundMark x1="32927" y1="43503" x2="32927" y2="43503"/>
                          <a14:backgroundMark x1="33130" y1="39559" x2="33130" y2="39559"/>
                          <a14:backgroundMark x1="48374" y1="32715" x2="48374" y2="32715"/>
                          <a14:backgroundMark x1="55691" y1="36543" x2="55691" y2="36543"/>
                          <a14:backgroundMark x1="59350" y1="26914" x2="59350" y2="26914"/>
                          <a14:backgroundMark x1="54268" y1="21578" x2="53252" y2="25058"/>
                          <a14:backgroundMark x1="55894" y1="15081" x2="56504" y2="17401"/>
                          <a14:backgroundMark x1="54878" y1="17981" x2="54472" y2="22042"/>
                          <a14:backgroundMark x1="57114" y1="29930" x2="58740" y2="34223"/>
                          <a14:backgroundMark x1="48780" y1="27146" x2="49797" y2="33875"/>
                          <a14:backgroundMark x1="38618" y1="26682" x2="42886" y2="33411"/>
                          <a14:backgroundMark x1="34553" y1="28074" x2="40244" y2="32715"/>
                          <a14:backgroundMark x1="33130" y1="32715" x2="40447" y2="37703"/>
                          <a14:backgroundMark x1="34146" y1="23898" x2="36992" y2="31439"/>
                          <a14:backgroundMark x1="30081" y1="23318" x2="34146" y2="26566"/>
                          <a14:backgroundMark x1="37398" y1="19258" x2="45325" y2="22042"/>
                          <a14:backgroundMark x1="34350" y1="19606" x2="44512" y2="22622"/>
                          <a14:backgroundMark x1="26423" y1="44780" x2="26423" y2="44780"/>
                          <a14:backgroundMark x1="28252" y1="42459" x2="28252" y2="42459"/>
                          <a14:backgroundMark x1="27846" y1="42111" x2="29878" y2="40951"/>
                        </a14:backgroundRemoval>
                      </a14:imgEffect>
                    </a14:imgLayer>
                  </a14:imgProps>
                </a:ext>
              </a:extLst>
            </a:blip>
            <a:srcRect l="14132" t="29208" r="68482" b="47786"/>
            <a:stretch/>
          </p:blipFill>
          <p:spPr>
            <a:xfrm rot="1446763">
              <a:off x="5646007" y="3142213"/>
              <a:ext cx="350401" cy="812353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AC4D84D7-C5AD-956E-D9B4-2D22BC121F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77" b="95708" l="9553" r="89431">
                          <a14:foregroundMark x1="23374" y1="91647" x2="23374" y2="91647"/>
                          <a14:foregroundMark x1="53049" y1="56845" x2="53049" y2="56845"/>
                          <a14:backgroundMark x1="36382" y1="9165" x2="47967" y2="12181"/>
                          <a14:backgroundMark x1="47967" y1="12181" x2="47764" y2="11253"/>
                          <a14:backgroundMark x1="36585" y1="11949" x2="36585" y2="11949"/>
                          <a14:backgroundMark x1="39837" y1="12877" x2="39837" y2="12877"/>
                          <a14:backgroundMark x1="37805" y1="14617" x2="37805" y2="14617"/>
                          <a14:backgroundMark x1="39228" y1="13921" x2="39228" y2="13921"/>
                          <a14:backgroundMark x1="41667" y1="13689" x2="41667" y2="13689"/>
                          <a14:backgroundMark x1="43902" y1="13457" x2="43902" y2="13457"/>
                          <a14:backgroundMark x1="51829" y1="10905" x2="51829" y2="10905"/>
                          <a14:backgroundMark x1="49797" y1="13109" x2="49797" y2="13109"/>
                          <a14:backgroundMark x1="51626" y1="13341" x2="51626" y2="13341"/>
                          <a14:backgroundMark x1="43902" y1="13341" x2="43902" y2="13341"/>
                          <a14:backgroundMark x1="41260" y1="13921" x2="41260" y2="13921"/>
                          <a14:backgroundMark x1="41260" y1="13805" x2="42276" y2="13805"/>
                          <a14:backgroundMark x1="40447" y1="13457" x2="44715" y2="14153"/>
                          <a14:backgroundMark x1="62602" y1="70766" x2="65244" y2="73666"/>
                          <a14:backgroundMark x1="57724" y1="70302" x2="74187" y2="84455"/>
                          <a14:backgroundMark x1="74593" y1="88167" x2="78049" y2="97332"/>
                          <a14:backgroundMark x1="66870" y1="68677" x2="72764" y2="77146"/>
                          <a14:backgroundMark x1="37805" y1="56497" x2="37398" y2="78190"/>
                          <a14:backgroundMark x1="39431" y1="72506" x2="46545" y2="88515"/>
                          <a14:backgroundMark x1="33537" y1="83875" x2="34350" y2="94896"/>
                          <a14:backgroundMark x1="26626" y1="90487" x2="40447" y2="88979"/>
                          <a14:backgroundMark x1="46138" y1="75870" x2="48577" y2="82251"/>
                          <a14:backgroundMark x1="70935" y1="94084" x2="77439" y2="97216"/>
                          <a14:backgroundMark x1="71138" y1="93852" x2="74390" y2="96056"/>
                          <a14:backgroundMark x1="70732" y1="94664" x2="70732" y2="94664"/>
                          <a14:backgroundMark x1="70732" y1="93852" x2="70732" y2="93852"/>
                          <a14:backgroundMark x1="69512" y1="93968" x2="69919" y2="94084"/>
                          <a14:backgroundMark x1="70528" y1="93968" x2="70528" y2="93968"/>
                          <a14:backgroundMark x1="23780" y1="91879" x2="23780" y2="91879"/>
                          <a14:backgroundMark x1="23374" y1="91763" x2="23374" y2="91067"/>
                          <a14:backgroundMark x1="43293" y1="30510" x2="55894" y2="28306"/>
                          <a14:backgroundMark x1="41260" y1="39095" x2="67886" y2="26334"/>
                          <a14:backgroundMark x1="32927" y1="41879" x2="78862" y2="28886"/>
                          <a14:backgroundMark x1="71341" y1="35499" x2="73171" y2="49420"/>
                          <a14:backgroundMark x1="68293" y1="49072" x2="74187" y2="53016"/>
                          <a14:backgroundMark x1="27033" y1="43735" x2="22764" y2="56032"/>
                          <a14:backgroundMark x1="33537" y1="48840" x2="35976" y2="63805"/>
                          <a14:backgroundMark x1="18496" y1="34803" x2="20732" y2="51972"/>
                          <a14:backgroundMark x1="36382" y1="22622" x2="39837" y2="37239"/>
                          <a14:backgroundMark x1="38211" y1="40255" x2="37398" y2="54408"/>
                          <a14:backgroundMark x1="31098" y1="24246" x2="34350" y2="42575"/>
                          <a14:backgroundMark x1="40447" y1="55916" x2="41870" y2="59513"/>
                          <a14:backgroundMark x1="41463" y1="57773" x2="45935" y2="63341"/>
                          <a14:backgroundMark x1="38618" y1="49420" x2="41057" y2="56497"/>
                          <a14:backgroundMark x1="41870" y1="52204" x2="42276" y2="55336"/>
                          <a14:backgroundMark x1="39837" y1="48724" x2="39837" y2="48724"/>
                          <a14:backgroundMark x1="40447" y1="49304" x2="40447" y2="49304"/>
                          <a14:backgroundMark x1="41260" y1="48260" x2="41260" y2="48260"/>
                          <a14:backgroundMark x1="41667" y1="47680" x2="41667" y2="47680"/>
                          <a14:backgroundMark x1="42480" y1="46404" x2="42480" y2="46404"/>
                          <a14:backgroundMark x1="46138" y1="40023" x2="46138" y2="40023"/>
                          <a14:backgroundMark x1="41870" y1="42227" x2="41870" y2="42227"/>
                          <a14:backgroundMark x1="50203" y1="40139" x2="50203" y2="40139"/>
                          <a14:backgroundMark x1="48780" y1="44548" x2="54472" y2="42691"/>
                          <a14:backgroundMark x1="42480" y1="27610" x2="56911" y2="26798"/>
                          <a14:backgroundMark x1="43293" y1="22158" x2="70935" y2="15661"/>
                          <a14:backgroundMark x1="43902" y1="42111" x2="43293" y2="41763"/>
                          <a14:backgroundMark x1="44715" y1="42111" x2="44715" y2="42111"/>
                        </a14:backgroundRemoval>
                      </a14:imgEffect>
                    </a14:imgLayer>
                  </a14:imgProps>
                </a:ext>
              </a:extLst>
            </a:blip>
            <a:srcRect l="45196" t="40658" r="31082" b="33580"/>
            <a:stretch/>
          </p:blipFill>
          <p:spPr>
            <a:xfrm rot="19364457">
              <a:off x="6733808" y="3151621"/>
              <a:ext cx="478085" cy="909638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4DEF0E58-1475-2AFD-2A6A-6F376FD6C6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77" b="95708" l="9553" r="89431">
                          <a14:foregroundMark x1="23374" y1="91647" x2="23374" y2="91647"/>
                          <a14:foregroundMark x1="31098" y1="92691" x2="31098" y2="92691"/>
                          <a14:foregroundMark x1="33390" y1="50116" x2="42480" y2="60325"/>
                          <a14:foregroundMark x1="31841" y1="48376" x2="33390" y2="50116"/>
                          <a14:foregroundMark x1="29878" y1="46172" x2="31841" y2="48376"/>
                          <a14:foregroundMark x1="31925" y1="48376" x2="30285" y2="46520"/>
                          <a14:foregroundMark x1="33462" y1="50116" x2="31925" y2="48376"/>
                          <a14:foregroundMark x1="42480" y1="60325" x2="33462" y2="50116"/>
                          <a14:foregroundMark x1="30285" y1="46520" x2="29268" y2="48260"/>
                          <a14:backgroundMark x1="36382" y1="9165" x2="47967" y2="12181"/>
                          <a14:backgroundMark x1="47967" y1="12181" x2="47764" y2="11253"/>
                          <a14:backgroundMark x1="36585" y1="11949" x2="36585" y2="11949"/>
                          <a14:backgroundMark x1="39837" y1="12877" x2="39837" y2="12877"/>
                          <a14:backgroundMark x1="37805" y1="14617" x2="37805" y2="14617"/>
                          <a14:backgroundMark x1="39228" y1="13921" x2="39228" y2="13921"/>
                          <a14:backgroundMark x1="41667" y1="13689" x2="41667" y2="13689"/>
                          <a14:backgroundMark x1="43902" y1="13457" x2="43902" y2="13457"/>
                          <a14:backgroundMark x1="51829" y1="10905" x2="51829" y2="10905"/>
                          <a14:backgroundMark x1="49797" y1="13109" x2="49797" y2="13109"/>
                          <a14:backgroundMark x1="51626" y1="13341" x2="51626" y2="13341"/>
                          <a14:backgroundMark x1="43902" y1="13341" x2="43902" y2="13341"/>
                          <a14:backgroundMark x1="41260" y1="13921" x2="41260" y2="13921"/>
                          <a14:backgroundMark x1="41260" y1="13805" x2="42276" y2="13805"/>
                          <a14:backgroundMark x1="40447" y1="13457" x2="44715" y2="14153"/>
                          <a14:backgroundMark x1="49390" y1="26914" x2="49390" y2="26914"/>
                          <a14:backgroundMark x1="38008" y1="27262" x2="38008" y2="27262"/>
                          <a14:backgroundMark x1="21545" y1="43387" x2="35772" y2="33875"/>
                          <a14:backgroundMark x1="36789" y1="43039" x2="65244" y2="36659"/>
                          <a14:backgroundMark x1="37398" y1="74826" x2="37195" y2="87703"/>
                          <a14:backgroundMark x1="37805" y1="70186" x2="41667" y2="80742"/>
                          <a14:backgroundMark x1="36585" y1="64965" x2="43902" y2="73550"/>
                          <a14:backgroundMark x1="52033" y1="48376" x2="61585" y2="69722"/>
                          <a14:backgroundMark x1="67683" y1="71462" x2="72967" y2="95244"/>
                          <a14:backgroundMark x1="26626" y1="91415" x2="33130" y2="88863"/>
                          <a14:backgroundMark x1="45122" y1="76682" x2="51829" y2="81555"/>
                          <a14:backgroundMark x1="75000" y1="93039" x2="78659" y2="99652"/>
                          <a14:backgroundMark x1="70935" y1="96288" x2="82317" y2="97448"/>
                          <a14:backgroundMark x1="46951" y1="75290" x2="46951" y2="76102"/>
                          <a14:backgroundMark x1="44919" y1="76566" x2="56098" y2="74478"/>
                          <a14:backgroundMark x1="62398" y1="24246" x2="78659" y2="28654"/>
                          <a14:backgroundMark x1="46951" y1="18910" x2="68699" y2="33295"/>
                          <a14:backgroundMark x1="72764" y1="37123" x2="71748" y2="48608"/>
                          <a14:backgroundMark x1="67073" y1="43735" x2="72358" y2="56845"/>
                          <a14:backgroundMark x1="63821" y1="49420" x2="68699" y2="56613"/>
                          <a14:backgroundMark x1="35366" y1="22854" x2="44715" y2="39443"/>
                          <a14:backgroundMark x1="42276" y1="43619" x2="50407" y2="59513"/>
                          <a14:backgroundMark x1="50407" y1="59513" x2="59350" y2="42923"/>
                          <a14:backgroundMark x1="59350" y1="42923" x2="58537" y2="40719"/>
                          <a14:backgroundMark x1="44919" y1="24478" x2="45528" y2="24710"/>
                          <a14:backgroundMark x1="45528" y1="52552" x2="50203" y2="59049"/>
                          <a14:backgroundMark x1="45122" y1="52668" x2="46341" y2="57425"/>
                          <a14:backgroundMark x1="35976" y1="44200" x2="41870" y2="50116"/>
                          <a14:backgroundMark x1="29268" y1="22042" x2="53659" y2="15197"/>
                          <a14:backgroundMark x1="52439" y1="27958" x2="61585" y2="34223"/>
                          <a14:backgroundMark x1="30894" y1="43039" x2="30894" y2="43039"/>
                          <a14:backgroundMark x1="38821" y1="49884" x2="38821" y2="49884"/>
                          <a14:backgroundMark x1="36789" y1="50116" x2="36789" y2="50116"/>
                          <a14:backgroundMark x1="35366" y1="48376" x2="35366" y2="48376"/>
                          <a14:backgroundMark x1="35366" y1="46984" x2="35366" y2="46984"/>
                          <a14:backgroundMark x1="33943" y1="45824" x2="33943" y2="45824"/>
                        </a14:backgroundRemoval>
                      </a14:imgEffect>
                    </a14:imgLayer>
                  </a14:imgProps>
                </a:ext>
              </a:extLst>
            </a:blip>
            <a:srcRect l="21570" t="43097" r="52875" b="34379"/>
            <a:stretch/>
          </p:blipFill>
          <p:spPr>
            <a:xfrm rot="3309067">
              <a:off x="6222500" y="3179042"/>
              <a:ext cx="515038" cy="949620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8A3736D6-B60F-95A8-2301-BD5BC9101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77" b="95708" l="9553" r="89431">
                          <a14:foregroundMark x1="28659" y1="89675" x2="28193" y2="90141"/>
                          <a14:foregroundMark x1="45528" y1="76102" x2="45528" y2="76102"/>
                          <a14:foregroundMark x1="47358" y1="75638" x2="47358" y2="75638"/>
                          <a14:foregroundMark x1="47154" y1="77030" x2="47154" y2="77030"/>
                          <a14:foregroundMark x1="23374" y1="91647" x2="23374" y2="91647"/>
                          <a14:foregroundMark x1="31098" y1="92691" x2="31098" y2="92691"/>
                          <a14:foregroundMark x1="75640" y1="95581" x2="76016" y2="95708"/>
                          <a14:foregroundMark x1="58333" y1="18794" x2="58333" y2="18794"/>
                          <a14:foregroundMark x1="64024" y1="27494" x2="64024" y2="27494"/>
                          <a14:foregroundMark x1="68293" y1="32715" x2="68293" y2="32715"/>
                          <a14:backgroundMark x1="36382" y1="9165" x2="47967" y2="12181"/>
                          <a14:backgroundMark x1="47967" y1="12181" x2="47764" y2="11253"/>
                          <a14:backgroundMark x1="36585" y1="11949" x2="36585" y2="11949"/>
                          <a14:backgroundMark x1="39837" y1="12877" x2="39837" y2="12877"/>
                          <a14:backgroundMark x1="37805" y1="14617" x2="37805" y2="14617"/>
                          <a14:backgroundMark x1="39228" y1="13921" x2="39228" y2="13921"/>
                          <a14:backgroundMark x1="41667" y1="13689" x2="41667" y2="13689"/>
                          <a14:backgroundMark x1="43902" y1="13457" x2="43902" y2="13457"/>
                          <a14:backgroundMark x1="51829" y1="10905" x2="51829" y2="10905"/>
                          <a14:backgroundMark x1="49797" y1="13109" x2="49797" y2="13109"/>
                          <a14:backgroundMark x1="51626" y1="13341" x2="51626" y2="13341"/>
                          <a14:backgroundMark x1="43902" y1="13341" x2="43902" y2="13341"/>
                          <a14:backgroundMark x1="41260" y1="13921" x2="41260" y2="13921"/>
                          <a14:backgroundMark x1="41260" y1="13805" x2="42276" y2="13805"/>
                          <a14:backgroundMark x1="40447" y1="13457" x2="44715" y2="14153"/>
                          <a14:backgroundMark x1="69512" y1="41647" x2="75407" y2="42459"/>
                          <a14:backgroundMark x1="72764" y1="35847" x2="70325" y2="43735"/>
                          <a14:backgroundMark x1="69512" y1="39907" x2="77642" y2="44200"/>
                          <a14:backgroundMark x1="68902" y1="46172" x2="75407" y2="52784"/>
                          <a14:backgroundMark x1="65447" y1="46520" x2="67276" y2="54756"/>
                          <a14:backgroundMark x1="60976" y1="46404" x2="70732" y2="59861"/>
                          <a14:backgroundMark x1="53862" y1="62297" x2="75407" y2="85383"/>
                          <a14:backgroundMark x1="70732" y1="76682" x2="81098" y2="96752"/>
                          <a14:backgroundMark x1="43089" y1="82019" x2="44512" y2="82599"/>
                          <a14:backgroundMark x1="74593" y1="93852" x2="74593" y2="93852"/>
                          <a14:backgroundMark x1="70122" y1="93852" x2="75203" y2="95824"/>
                          <a14:backgroundMark x1="77642" y1="96172" x2="77439" y2="98724"/>
                          <a14:backgroundMark x1="38211" y1="58585" x2="38211" y2="58585"/>
                          <a14:backgroundMark x1="34350" y1="44548" x2="34350" y2="44548"/>
                          <a14:backgroundMark x1="41260" y1="19838" x2="41260" y2="19838"/>
                          <a14:backgroundMark x1="32114" y1="22390" x2="56301" y2="12877"/>
                          <a14:backgroundMark x1="54268" y1="15429" x2="19309" y2="29582"/>
                          <a14:backgroundMark x1="47764" y1="16589" x2="46545" y2="39211"/>
                          <a14:backgroundMark x1="20732" y1="30742" x2="38211" y2="62761"/>
                          <a14:backgroundMark x1="31911" y1="53248" x2="46545" y2="87239"/>
                          <a14:backgroundMark x1="56504" y1="57193" x2="80285" y2="87471"/>
                          <a14:backgroundMark x1="39634" y1="76682" x2="43293" y2="98724"/>
                          <a14:backgroundMark x1="30285" y1="89095" x2="42480" y2="94896"/>
                          <a14:backgroundMark x1="26626" y1="90835" x2="28862" y2="93155"/>
                          <a14:backgroundMark x1="31098" y1="92807" x2="31098" y2="92807"/>
                          <a14:backgroundMark x1="27846" y1="90139" x2="27846" y2="90139"/>
                          <a14:backgroundMark x1="29675" y1="92111" x2="29675" y2="92111"/>
                          <a14:backgroundMark x1="50610" y1="69606" x2="50610" y2="69606"/>
                          <a14:backgroundMark x1="46138" y1="71694" x2="46138" y2="71694"/>
                          <a14:backgroundMark x1="44512" y1="68213" x2="44512" y2="68213"/>
                          <a14:backgroundMark x1="42480" y1="57541" x2="42480" y2="57541"/>
                          <a14:backgroundMark x1="36992" y1="50116" x2="36992" y2="50116"/>
                          <a14:backgroundMark x1="38415" y1="47796" x2="52236" y2="56729"/>
                          <a14:backgroundMark x1="42683" y1="45708" x2="55488" y2="60209"/>
                          <a14:backgroundMark x1="46138" y1="33179" x2="58130" y2="48144"/>
                          <a14:backgroundMark x1="31911" y1="29002" x2="53252" y2="51508"/>
                          <a14:backgroundMark x1="57114" y1="25754" x2="57114" y2="25754"/>
                          <a14:backgroundMark x1="55081" y1="25290" x2="57724" y2="29002"/>
                          <a14:backgroundMark x1="49797" y1="19142" x2="52439" y2="20882"/>
                          <a14:backgroundMark x1="57114" y1="26798" x2="59756" y2="29930"/>
                        </a14:backgroundRemoval>
                      </a14:imgEffect>
                    </a14:imgLayer>
                  </a14:imgProps>
                </a:ext>
              </a:extLst>
            </a:blip>
            <a:srcRect l="48573" t="12500" r="22742" b="63222"/>
            <a:stretch/>
          </p:blipFill>
          <p:spPr>
            <a:xfrm rot="1841990" flipH="1">
              <a:off x="5896760" y="2733090"/>
              <a:ext cx="579969" cy="857250"/>
            </a:xfrm>
            <a:prstGeom prst="rect">
              <a:avLst/>
            </a:prstGeom>
          </p:spPr>
        </p:pic>
        <p:pic>
          <p:nvPicPr>
            <p:cNvPr id="76" name="그림 75" descr="무기, 밤이(가) 표시된 사진&#10;&#10;자동 생성된 설명">
              <a:extLst>
                <a:ext uri="{FF2B5EF4-FFF2-40B4-BE49-F238E27FC236}">
                  <a16:creationId xmlns:a16="http://schemas.microsoft.com/office/drawing/2014/main" id="{4B5DF666-F368-D976-EE27-A4A2A9D3B3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9258257">
              <a:off x="3559996" y="3444102"/>
              <a:ext cx="4452894" cy="424799"/>
            </a:xfrm>
            <a:prstGeom prst="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58C63A27-4AE2-27F4-905B-16DD592F6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164764" flipH="1">
              <a:off x="6082665" y="2410784"/>
              <a:ext cx="535670" cy="532332"/>
            </a:xfrm>
            <a:prstGeom prst="rect">
              <a:avLst/>
            </a:prstGeom>
          </p:spPr>
        </p:pic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6C38AF74-E597-6738-495F-1810B4211E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77" b="95708" l="9553" r="89431">
                          <a14:foregroundMark x1="43293" y1="77262" x2="43293" y2="77262"/>
                          <a14:foregroundMark x1="45528" y1="76102" x2="45528" y2="76102"/>
                          <a14:foregroundMark x1="47358" y1="75638" x2="47358" y2="75638"/>
                          <a14:foregroundMark x1="47154" y1="77030" x2="47154" y2="77030"/>
                          <a14:foregroundMark x1="45122" y1="77842" x2="45122" y2="77842"/>
                          <a14:foregroundMark x1="23374" y1="91647" x2="23374" y2="91647"/>
                          <a14:backgroundMark x1="36382" y1="9165" x2="47967" y2="12181"/>
                          <a14:backgroundMark x1="47967" y1="12181" x2="47764" y2="11253"/>
                          <a14:backgroundMark x1="36585" y1="11949" x2="36585" y2="11949"/>
                          <a14:backgroundMark x1="39837" y1="12877" x2="39837" y2="12877"/>
                          <a14:backgroundMark x1="37805" y1="14617" x2="37805" y2="14617"/>
                          <a14:backgroundMark x1="39228" y1="13921" x2="39228" y2="13921"/>
                          <a14:backgroundMark x1="41667" y1="13689" x2="41667" y2="13689"/>
                          <a14:backgroundMark x1="43902" y1="13457" x2="43902" y2="13457"/>
                          <a14:backgroundMark x1="51829" y1="10905" x2="51829" y2="10905"/>
                          <a14:backgroundMark x1="49797" y1="13109" x2="49797" y2="13109"/>
                          <a14:backgroundMark x1="51626" y1="13341" x2="51626" y2="13341"/>
                          <a14:backgroundMark x1="43902" y1="13341" x2="43902" y2="13341"/>
                          <a14:backgroundMark x1="41260" y1="13921" x2="41260" y2="13921"/>
                          <a14:backgroundMark x1="41260" y1="13805" x2="42276" y2="13805"/>
                          <a14:backgroundMark x1="40447" y1="13457" x2="44715" y2="14153"/>
                          <a14:backgroundMark x1="29675" y1="24710" x2="68496" y2="21346"/>
                          <a14:backgroundMark x1="35976" y1="20766" x2="69919" y2="19374"/>
                          <a14:backgroundMark x1="49797" y1="43155" x2="49797" y2="43155"/>
                          <a14:backgroundMark x1="38821" y1="46984" x2="46341" y2="49420"/>
                          <a14:backgroundMark x1="38415" y1="50232" x2="46341" y2="55104"/>
                          <a14:backgroundMark x1="41870" y1="53364" x2="46951" y2="58469"/>
                          <a14:backgroundMark x1="29472" y1="47680" x2="49593" y2="51044"/>
                          <a14:backgroundMark x1="53252" y1="42923" x2="66260" y2="55568"/>
                          <a14:backgroundMark x1="64024" y1="69954" x2="74797" y2="86311"/>
                          <a14:backgroundMark x1="78659" y1="81323" x2="79268" y2="91299"/>
                          <a14:backgroundMark x1="73374" y1="91763" x2="75407" y2="99072"/>
                          <a14:backgroundMark x1="21138" y1="46172" x2="31504" y2="26914"/>
                          <a14:backgroundMark x1="29268" y1="88863" x2="29268" y2="88863"/>
                          <a14:backgroundMark x1="31707" y1="86891" x2="36992" y2="89211"/>
                          <a14:backgroundMark x1="30285" y1="90951" x2="26016" y2="90835"/>
                          <a14:backgroundMark x1="27846" y1="92227" x2="31911" y2="94780"/>
                        </a14:backgroundRemoval>
                      </a14:imgEffect>
                    </a14:imgLayer>
                  </a14:imgProps>
                </a:ext>
              </a:extLst>
            </a:blip>
            <a:srcRect l="20623" t="54926" r="46022" b="11004"/>
            <a:stretch/>
          </p:blipFill>
          <p:spPr>
            <a:xfrm rot="18713320">
              <a:off x="6280153" y="3498588"/>
              <a:ext cx="672249" cy="1202980"/>
            </a:xfrm>
            <a:prstGeom prst="rect">
              <a:avLst/>
            </a:prstGeom>
          </p:spPr>
        </p:pic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636DCDD8-7F42-CA13-BEF4-940CFD2265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77" b="95708" l="9553" r="89431">
                          <a14:foregroundMark x1="28659" y1="89675" x2="27846" y2="90487"/>
                          <a14:foregroundMark x1="23374" y1="91647" x2="23374" y2="91647"/>
                          <a14:foregroundMark x1="31098" y1="92691" x2="31098" y2="92691"/>
                          <a14:foregroundMark x1="31911" y1="86543" x2="31911" y2="86543"/>
                          <a14:backgroundMark x1="36382" y1="9165" x2="47967" y2="12181"/>
                          <a14:backgroundMark x1="47967" y1="12181" x2="47764" y2="11253"/>
                          <a14:backgroundMark x1="36585" y1="11949" x2="36585" y2="11949"/>
                          <a14:backgroundMark x1="39837" y1="12877" x2="39837" y2="12877"/>
                          <a14:backgroundMark x1="37805" y1="14617" x2="37805" y2="14617"/>
                          <a14:backgroundMark x1="39228" y1="13921" x2="39228" y2="13921"/>
                          <a14:backgroundMark x1="41667" y1="13689" x2="41667" y2="13689"/>
                          <a14:backgroundMark x1="43902" y1="13457" x2="43902" y2="13457"/>
                          <a14:backgroundMark x1="51829" y1="10905" x2="51829" y2="10905"/>
                          <a14:backgroundMark x1="49797" y1="13109" x2="49797" y2="13109"/>
                          <a14:backgroundMark x1="51626" y1="13341" x2="51626" y2="13341"/>
                          <a14:backgroundMark x1="43902" y1="13341" x2="43902" y2="13341"/>
                          <a14:backgroundMark x1="41260" y1="13921" x2="41260" y2="13921"/>
                          <a14:backgroundMark x1="41260" y1="13805" x2="42276" y2="13805"/>
                          <a14:backgroundMark x1="40447" y1="13457" x2="44715" y2="14153"/>
                          <a14:backgroundMark x1="29675" y1="24710" x2="68496" y2="21346"/>
                          <a14:backgroundMark x1="35976" y1="20766" x2="69919" y2="19374"/>
                          <a14:backgroundMark x1="49797" y1="43155" x2="49797" y2="43155"/>
                          <a14:backgroundMark x1="38821" y1="46984" x2="46341" y2="49420"/>
                          <a14:backgroundMark x1="38415" y1="50232" x2="46341" y2="55104"/>
                          <a14:backgroundMark x1="41870" y1="53364" x2="46951" y2="58469"/>
                          <a14:backgroundMark x1="29472" y1="47680" x2="49593" y2="51044"/>
                          <a14:backgroundMark x1="53252" y1="42923" x2="66260" y2="55568"/>
                          <a14:backgroundMark x1="64024" y1="69954" x2="74797" y2="86311"/>
                          <a14:backgroundMark x1="78659" y1="81323" x2="79268" y2="91299"/>
                          <a14:backgroundMark x1="73374" y1="91763" x2="75407" y2="99072"/>
                          <a14:backgroundMark x1="21138" y1="46172" x2="31504" y2="26914"/>
                          <a14:backgroundMark x1="35163" y1="82831" x2="33333" y2="67749"/>
                          <a14:backgroundMark x1="33333" y1="67749" x2="42276" y2="84455"/>
                          <a14:backgroundMark x1="42276" y1="84455" x2="44919" y2="85383"/>
                          <a14:backgroundMark x1="40244" y1="84571" x2="46341" y2="88051"/>
                          <a14:backgroundMark x1="41667" y1="85731" x2="45732" y2="89095"/>
                          <a14:backgroundMark x1="45122" y1="76682" x2="47764" y2="80974"/>
                          <a14:backgroundMark x1="33943" y1="61833" x2="41260" y2="71578"/>
                          <a14:backgroundMark x1="44715" y1="30046" x2="47561" y2="40371"/>
                          <a14:backgroundMark x1="41260" y1="68677" x2="46951" y2="79582"/>
                        </a14:backgroundRemoval>
                      </a14:imgEffect>
                    </a14:imgLayer>
                  </a14:imgProps>
                </a:ext>
              </a:extLst>
            </a:blip>
            <a:srcRect l="20623" t="81403" r="53405" b="6117"/>
            <a:stretch/>
          </p:blipFill>
          <p:spPr>
            <a:xfrm rot="21183004">
              <a:off x="6554313" y="4143206"/>
              <a:ext cx="523467" cy="440666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599A515C-A9AB-AE8B-524A-F6E1D1C0BC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77" b="95708" l="9553" r="89431">
                          <a14:foregroundMark x1="23374" y1="91647" x2="23374" y2="91647"/>
                          <a14:foregroundMark x1="73374" y1="93155" x2="73374" y2="93155"/>
                          <a14:foregroundMark x1="70528" y1="93852" x2="76016" y2="95708"/>
                          <a14:backgroundMark x1="36382" y1="9165" x2="47967" y2="12181"/>
                          <a14:backgroundMark x1="47967" y1="12181" x2="47764" y2="11253"/>
                          <a14:backgroundMark x1="36585" y1="11949" x2="36585" y2="11949"/>
                          <a14:backgroundMark x1="39837" y1="12877" x2="39837" y2="12877"/>
                          <a14:backgroundMark x1="37805" y1="14617" x2="37805" y2="14617"/>
                          <a14:backgroundMark x1="39228" y1="13921" x2="39228" y2="13921"/>
                          <a14:backgroundMark x1="41667" y1="13689" x2="41667" y2="13689"/>
                          <a14:backgroundMark x1="43902" y1="13457" x2="43902" y2="13457"/>
                          <a14:backgroundMark x1="51829" y1="10905" x2="51829" y2="10905"/>
                          <a14:backgroundMark x1="49797" y1="13109" x2="49797" y2="13109"/>
                          <a14:backgroundMark x1="51626" y1="13341" x2="51626" y2="13341"/>
                          <a14:backgroundMark x1="43902" y1="13341" x2="43902" y2="13341"/>
                          <a14:backgroundMark x1="41260" y1="13921" x2="41260" y2="13921"/>
                          <a14:backgroundMark x1="41260" y1="13805" x2="42276" y2="13805"/>
                          <a14:backgroundMark x1="40447" y1="13457" x2="44715" y2="14153"/>
                          <a14:backgroundMark x1="35772" y1="75754" x2="34756" y2="86659"/>
                          <a14:backgroundMark x1="43293" y1="85731" x2="43293" y2="85731"/>
                          <a14:backgroundMark x1="31301" y1="90255" x2="31301" y2="90255"/>
                          <a14:backgroundMark x1="39228" y1="90951" x2="42480" y2="88167"/>
                          <a14:backgroundMark x1="38821" y1="77146" x2="42886" y2="82019"/>
                          <a14:backgroundMark x1="40041" y1="74594" x2="37195" y2="88283"/>
                          <a14:backgroundMark x1="29878" y1="90951" x2="41057" y2="84223"/>
                          <a14:backgroundMark x1="29675" y1="88167" x2="27439" y2="95128"/>
                          <a14:backgroundMark x1="30081" y1="91183" x2="30081" y2="91183"/>
                          <a14:backgroundMark x1="43293" y1="71810" x2="43293" y2="71810"/>
                          <a14:backgroundMark x1="45732" y1="76682" x2="45732" y2="76682"/>
                          <a14:backgroundMark x1="47967" y1="73782" x2="47967" y2="73782"/>
                          <a14:backgroundMark x1="46138" y1="74942" x2="46951" y2="78770"/>
                          <a14:backgroundMark x1="39837" y1="65081" x2="39837" y2="65081"/>
                          <a14:backgroundMark x1="31707" y1="57541" x2="36382" y2="67865"/>
                          <a14:backgroundMark x1="41667" y1="40139" x2="45935" y2="43039"/>
                          <a14:backgroundMark x1="37195" y1="45244" x2="46138" y2="45708"/>
                          <a14:backgroundMark x1="30285" y1="33991" x2="21138" y2="53712"/>
                          <a14:backgroundMark x1="32520" y1="27262" x2="26220" y2="32947"/>
                          <a14:backgroundMark x1="29065" y1="21578" x2="32520" y2="32599"/>
                          <a14:backgroundMark x1="25610" y1="20534" x2="32927" y2="31206"/>
                          <a14:backgroundMark x1="29878" y1="18794" x2="52846" y2="39559"/>
                          <a14:backgroundMark x1="35569" y1="18329" x2="55894" y2="31206"/>
                          <a14:backgroundMark x1="42886" y1="17517" x2="64431" y2="29930"/>
                          <a14:backgroundMark x1="75407" y1="35615" x2="77642" y2="40719"/>
                          <a14:backgroundMark x1="70935" y1="40139" x2="75203" y2="48492"/>
                          <a14:backgroundMark x1="69106" y1="41183" x2="71545" y2="52320"/>
                          <a14:backgroundMark x1="64837" y1="48956" x2="70732" y2="52784"/>
                          <a14:backgroundMark x1="56707" y1="39559" x2="60772" y2="45940"/>
                          <a14:backgroundMark x1="47358" y1="41531" x2="34959" y2="46404"/>
                          <a14:backgroundMark x1="45935" y1="43619" x2="31911" y2="53364"/>
                          <a14:backgroundMark x1="38211" y1="48492" x2="39024" y2="60325"/>
                        </a14:backgroundRemoval>
                      </a14:imgEffect>
                    </a14:imgLayer>
                  </a14:imgProps>
                </a:ext>
              </a:extLst>
            </a:blip>
            <a:srcRect l="48587" t="63427" r="1319" b="-477"/>
            <a:stretch/>
          </p:blipFill>
          <p:spPr>
            <a:xfrm rot="19031193">
              <a:off x="7121490" y="3392214"/>
              <a:ext cx="907807" cy="1176386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BC479C5C-2A3E-DF03-032D-4A66B3E0F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9920" b="97989" l="9658" r="89940">
                          <a14:foregroundMark x1="34004" y1="84584" x2="33199" y2="91153"/>
                          <a14:foregroundMark x1="29376" y1="83914" x2="39437" y2="90080"/>
                          <a14:foregroundMark x1="28370" y1="94370" x2="35010" y2="97989"/>
                          <a14:backgroundMark x1="53722" y1="15818" x2="91952" y2="9651"/>
                          <a14:backgroundMark x1="55734" y1="18633" x2="85513" y2="13539"/>
                          <a14:backgroundMark x1="55734" y1="18231" x2="74648" y2="14209"/>
                          <a14:backgroundMark x1="72636" y1="65952" x2="63581" y2="92895"/>
                          <a14:backgroundMark x1="71630" y1="42627" x2="66197" y2="49330"/>
                          <a14:backgroundMark x1="74849" y1="42359" x2="76861" y2="41957"/>
                          <a14:backgroundMark x1="75252" y1="40214" x2="79678" y2="43432"/>
                          <a14:backgroundMark x1="75252" y1="41287" x2="66197" y2="51206"/>
                          <a14:backgroundMark x1="66197" y1="68767" x2="63179" y2="9142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370274">
              <a:off x="5718387" y="2652849"/>
              <a:ext cx="716245" cy="781594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183B3F55-8857-7700-E5E9-482A014C6A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77" b="95708" l="9553" r="89431">
                          <a14:foregroundMark x1="47358" y1="75638" x2="47358" y2="75638"/>
                          <a14:backgroundMark x1="36382" y1="9165" x2="47967" y2="12181"/>
                          <a14:backgroundMark x1="47967" y1="12181" x2="47764" y2="11253"/>
                          <a14:backgroundMark x1="36585" y1="11949" x2="36585" y2="11949"/>
                          <a14:backgroundMark x1="39837" y1="12877" x2="39837" y2="12877"/>
                          <a14:backgroundMark x1="37805" y1="14617" x2="37805" y2="14617"/>
                          <a14:backgroundMark x1="39228" y1="13921" x2="39228" y2="13921"/>
                          <a14:backgroundMark x1="41667" y1="13689" x2="41667" y2="13689"/>
                          <a14:backgroundMark x1="43902" y1="13457" x2="43902" y2="13457"/>
                          <a14:backgroundMark x1="51829" y1="10905" x2="51829" y2="10905"/>
                          <a14:backgroundMark x1="49797" y1="13109" x2="49797" y2="13109"/>
                          <a14:backgroundMark x1="51626" y1="13341" x2="51626" y2="13341"/>
                          <a14:backgroundMark x1="43902" y1="13341" x2="43902" y2="13341"/>
                          <a14:backgroundMark x1="41260" y1="13921" x2="41260" y2="13921"/>
                          <a14:backgroundMark x1="41260" y1="13805" x2="42276" y2="13805"/>
                          <a14:backgroundMark x1="40447" y1="13457" x2="44715" y2="14153"/>
                          <a14:backgroundMark x1="23374" y1="28306" x2="24187" y2="38979"/>
                          <a14:backgroundMark x1="25610" y1="31206" x2="25610" y2="31206"/>
                          <a14:backgroundMark x1="24187" y1="28422" x2="24187" y2="28422"/>
                          <a14:backgroundMark x1="25000" y1="28654" x2="25000" y2="28654"/>
                          <a14:backgroundMark x1="24593" y1="27378" x2="24593" y2="27378"/>
                          <a14:backgroundMark x1="23577" y1="21926" x2="23577" y2="21926"/>
                          <a14:backgroundMark x1="24187" y1="20302" x2="24390" y2="27842"/>
                          <a14:backgroundMark x1="25000" y1="20766" x2="23984" y2="19026"/>
                          <a14:backgroundMark x1="23984" y1="20766" x2="23984" y2="21810"/>
                          <a14:backgroundMark x1="18496" y1="34571" x2="19106" y2="49420"/>
                          <a14:backgroundMark x1="28252" y1="48956" x2="35976" y2="73202"/>
                          <a14:backgroundMark x1="34553" y1="67169" x2="42073" y2="87819"/>
                          <a14:backgroundMark x1="42886" y1="69722" x2="45935" y2="89907"/>
                          <a14:backgroundMark x1="40650" y1="76218" x2="28862" y2="93039"/>
                          <a14:backgroundMark x1="32114" y1="87819" x2="47967" y2="89559"/>
                          <a14:backgroundMark x1="65650" y1="74246" x2="78252" y2="92111"/>
                          <a14:backgroundMark x1="27033" y1="89675" x2="22561" y2="92459"/>
                          <a14:backgroundMark x1="29675" y1="90139" x2="78659" y2="95940"/>
                          <a14:backgroundMark x1="69715" y1="94084" x2="83537" y2="90835"/>
                          <a14:backgroundMark x1="75407" y1="91531" x2="77236" y2="96752"/>
                          <a14:backgroundMark x1="57520" y1="61369" x2="70528" y2="65893"/>
                          <a14:backgroundMark x1="53252" y1="59281" x2="66463" y2="64733"/>
                          <a14:backgroundMark x1="55488" y1="57773" x2="66870" y2="64269"/>
                          <a14:backgroundMark x1="49187" y1="51624" x2="60366" y2="59049"/>
                          <a14:backgroundMark x1="44715" y1="46752" x2="61382" y2="58469"/>
                          <a14:backgroundMark x1="52236" y1="46984" x2="66463" y2="57657"/>
                          <a14:backgroundMark x1="63618" y1="19026" x2="78659" y2="35847"/>
                          <a14:backgroundMark x1="66260" y1="24362" x2="75000" y2="38399"/>
                          <a14:backgroundMark x1="65650" y1="27726" x2="68496" y2="34107"/>
                          <a14:backgroundMark x1="60976" y1="22506" x2="65650" y2="29234"/>
                          <a14:backgroundMark x1="60366" y1="16473" x2="66667" y2="21578"/>
                          <a14:backgroundMark x1="60569" y1="15197" x2="65447" y2="18213"/>
                          <a14:backgroundMark x1="63415" y1="30974" x2="63618" y2="31787"/>
                          <a14:backgroundMark x1="62398" y1="29930" x2="64228" y2="32715"/>
                          <a14:backgroundMark x1="62195" y1="28306" x2="65650" y2="32715"/>
                          <a14:backgroundMark x1="29675" y1="21694" x2="50407" y2="22158"/>
                          <a14:backgroundMark x1="30894" y1="26218" x2="52642" y2="28074"/>
                          <a14:backgroundMark x1="33333" y1="31787" x2="52642" y2="32135"/>
                        </a14:backgroundRemoval>
                      </a14:imgEffect>
                    </a14:imgLayer>
                  </a14:imgProps>
                </a:ext>
              </a:extLst>
            </a:blip>
            <a:srcRect l="27123" t="20143" r="36810" b="45682"/>
            <a:stretch/>
          </p:blipFill>
          <p:spPr>
            <a:xfrm rot="20612979">
              <a:off x="6319328" y="2657577"/>
              <a:ext cx="726909" cy="1206746"/>
            </a:xfrm>
            <a:prstGeom prst="rect">
              <a:avLst/>
            </a:prstGeom>
          </p:spPr>
        </p:pic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2CCC4A8D-482E-79B2-A990-D224142AC4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77" b="95708" l="9553" r="89431">
                          <a14:foregroundMark x1="28659" y1="89675" x2="28193" y2="90141"/>
                          <a14:foregroundMark x1="45528" y1="76102" x2="45528" y2="76102"/>
                          <a14:foregroundMark x1="47358" y1="75638" x2="47358" y2="75638"/>
                          <a14:foregroundMark x1="47154" y1="77030" x2="47154" y2="77030"/>
                          <a14:foregroundMark x1="23374" y1="91647" x2="23374" y2="91647"/>
                          <a14:foregroundMark x1="31098" y1="92691" x2="31098" y2="92691"/>
                          <a14:foregroundMark x1="75640" y1="95581" x2="76016" y2="95708"/>
                          <a14:foregroundMark x1="58333" y1="18794" x2="58333" y2="18794"/>
                          <a14:foregroundMark x1="64024" y1="27494" x2="64024" y2="27494"/>
                          <a14:foregroundMark x1="68293" y1="32715" x2="68293" y2="32715"/>
                          <a14:backgroundMark x1="36382" y1="9165" x2="47967" y2="12181"/>
                          <a14:backgroundMark x1="47967" y1="12181" x2="47764" y2="11253"/>
                          <a14:backgroundMark x1="36585" y1="11949" x2="36585" y2="11949"/>
                          <a14:backgroundMark x1="39837" y1="12877" x2="39837" y2="12877"/>
                          <a14:backgroundMark x1="37805" y1="14617" x2="37805" y2="14617"/>
                          <a14:backgroundMark x1="39228" y1="13921" x2="39228" y2="13921"/>
                          <a14:backgroundMark x1="41667" y1="13689" x2="41667" y2="13689"/>
                          <a14:backgroundMark x1="43902" y1="13457" x2="43902" y2="13457"/>
                          <a14:backgroundMark x1="51829" y1="10905" x2="51829" y2="10905"/>
                          <a14:backgroundMark x1="49797" y1="13109" x2="49797" y2="13109"/>
                          <a14:backgroundMark x1="51626" y1="13341" x2="51626" y2="13341"/>
                          <a14:backgroundMark x1="43902" y1="13341" x2="43902" y2="13341"/>
                          <a14:backgroundMark x1="41260" y1="13921" x2="41260" y2="13921"/>
                          <a14:backgroundMark x1="41260" y1="13805" x2="42276" y2="13805"/>
                          <a14:backgroundMark x1="40447" y1="13457" x2="44715" y2="14153"/>
                          <a14:backgroundMark x1="69512" y1="41647" x2="75407" y2="42459"/>
                          <a14:backgroundMark x1="72764" y1="35847" x2="70325" y2="43735"/>
                          <a14:backgroundMark x1="69512" y1="39907" x2="77642" y2="44200"/>
                          <a14:backgroundMark x1="68902" y1="46172" x2="75407" y2="52784"/>
                          <a14:backgroundMark x1="65447" y1="46520" x2="67276" y2="54756"/>
                          <a14:backgroundMark x1="60976" y1="46404" x2="70732" y2="59861"/>
                          <a14:backgroundMark x1="53862" y1="62297" x2="75407" y2="85383"/>
                          <a14:backgroundMark x1="70732" y1="76682" x2="81098" y2="96752"/>
                          <a14:backgroundMark x1="43089" y1="82019" x2="44512" y2="82599"/>
                          <a14:backgroundMark x1="74593" y1="93852" x2="74593" y2="93852"/>
                          <a14:backgroundMark x1="70122" y1="93852" x2="75203" y2="95824"/>
                          <a14:backgroundMark x1="77642" y1="96172" x2="77439" y2="98724"/>
                          <a14:backgroundMark x1="38211" y1="58585" x2="38211" y2="58585"/>
                          <a14:backgroundMark x1="34350" y1="44548" x2="34350" y2="44548"/>
                          <a14:backgroundMark x1="41260" y1="19838" x2="41260" y2="19838"/>
                          <a14:backgroundMark x1="32114" y1="22390" x2="56301" y2="12877"/>
                          <a14:backgroundMark x1="54268" y1="15429" x2="19309" y2="29582"/>
                          <a14:backgroundMark x1="47764" y1="16589" x2="46545" y2="39211"/>
                          <a14:backgroundMark x1="20732" y1="30742" x2="38211" y2="62761"/>
                          <a14:backgroundMark x1="31911" y1="53248" x2="46545" y2="87239"/>
                          <a14:backgroundMark x1="56504" y1="57193" x2="80285" y2="87471"/>
                          <a14:backgroundMark x1="39634" y1="76682" x2="43293" y2="98724"/>
                          <a14:backgroundMark x1="30285" y1="89095" x2="42480" y2="94896"/>
                          <a14:backgroundMark x1="26626" y1="90835" x2="28862" y2="93155"/>
                          <a14:backgroundMark x1="31098" y1="92807" x2="31098" y2="92807"/>
                          <a14:backgroundMark x1="27846" y1="90139" x2="27846" y2="90139"/>
                          <a14:backgroundMark x1="29675" y1="92111" x2="29675" y2="92111"/>
                          <a14:backgroundMark x1="50610" y1="69606" x2="50610" y2="69606"/>
                          <a14:backgroundMark x1="46138" y1="71694" x2="46138" y2="71694"/>
                          <a14:backgroundMark x1="44512" y1="68213" x2="44512" y2="68213"/>
                          <a14:backgroundMark x1="42480" y1="57541" x2="42480" y2="57541"/>
                          <a14:backgroundMark x1="36992" y1="50116" x2="36992" y2="50116"/>
                          <a14:backgroundMark x1="38415" y1="47796" x2="52236" y2="56729"/>
                          <a14:backgroundMark x1="42683" y1="45708" x2="55488" y2="60209"/>
                          <a14:backgroundMark x1="46138" y1="33179" x2="58130" y2="48144"/>
                          <a14:backgroundMark x1="31911" y1="29002" x2="53252" y2="51508"/>
                          <a14:backgroundMark x1="57114" y1="25754" x2="57114" y2="25754"/>
                          <a14:backgroundMark x1="55081" y1="25290" x2="57724" y2="29002"/>
                          <a14:backgroundMark x1="49797" y1="19142" x2="52439" y2="20882"/>
                          <a14:backgroundMark x1="57114" y1="26798" x2="59756" y2="29930"/>
                        </a14:backgroundRemoval>
                      </a14:imgEffect>
                    </a14:imgLayer>
                  </a14:imgProps>
                </a:ext>
              </a:extLst>
            </a:blip>
            <a:srcRect l="48573" t="12500" r="22742" b="63222"/>
            <a:stretch/>
          </p:blipFill>
          <p:spPr>
            <a:xfrm rot="19420178">
              <a:off x="6646942" y="2469181"/>
              <a:ext cx="578116" cy="857250"/>
            </a:xfrm>
            <a:prstGeom prst="rect">
              <a:avLst/>
            </a:prstGeom>
          </p:spPr>
        </p:pic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9B286BCA-6292-7390-DEB9-5D2F413163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77" b="95708" l="9553" r="89431">
                          <a14:foregroundMark x1="47358" y1="75638" x2="47358" y2="75638"/>
                          <a14:backgroundMark x1="36382" y1="9165" x2="47967" y2="12181"/>
                          <a14:backgroundMark x1="47967" y1="12181" x2="47764" y2="11253"/>
                          <a14:backgroundMark x1="36585" y1="11949" x2="36585" y2="11949"/>
                          <a14:backgroundMark x1="39837" y1="12877" x2="39837" y2="12877"/>
                          <a14:backgroundMark x1="37805" y1="14617" x2="37805" y2="14617"/>
                          <a14:backgroundMark x1="39228" y1="13921" x2="39228" y2="13921"/>
                          <a14:backgroundMark x1="41667" y1="13689" x2="41667" y2="13689"/>
                          <a14:backgroundMark x1="43902" y1="13457" x2="43902" y2="13457"/>
                          <a14:backgroundMark x1="51829" y1="10905" x2="51829" y2="10905"/>
                          <a14:backgroundMark x1="49797" y1="13109" x2="49797" y2="13109"/>
                          <a14:backgroundMark x1="51626" y1="13341" x2="51626" y2="13341"/>
                          <a14:backgroundMark x1="43902" y1="13341" x2="43902" y2="13341"/>
                          <a14:backgroundMark x1="41260" y1="13921" x2="41260" y2="13921"/>
                          <a14:backgroundMark x1="41260" y1="13805" x2="42276" y2="13805"/>
                          <a14:backgroundMark x1="40447" y1="13457" x2="44715" y2="14153"/>
                          <a14:backgroundMark x1="23374" y1="28306" x2="24187" y2="38979"/>
                          <a14:backgroundMark x1="25610" y1="31206" x2="25610" y2="31206"/>
                          <a14:backgroundMark x1="24187" y1="28422" x2="24187" y2="28422"/>
                          <a14:backgroundMark x1="25000" y1="28654" x2="25000" y2="28654"/>
                          <a14:backgroundMark x1="24593" y1="27378" x2="24593" y2="27378"/>
                          <a14:backgroundMark x1="23577" y1="21926" x2="23577" y2="21926"/>
                          <a14:backgroundMark x1="24187" y1="20302" x2="24390" y2="27842"/>
                          <a14:backgroundMark x1="25000" y1="20766" x2="23984" y2="19026"/>
                          <a14:backgroundMark x1="23984" y1="20766" x2="23984" y2="21810"/>
                          <a14:backgroundMark x1="18496" y1="34571" x2="19106" y2="49420"/>
                          <a14:backgroundMark x1="28252" y1="48956" x2="35976" y2="73202"/>
                          <a14:backgroundMark x1="34553" y1="67169" x2="42073" y2="87819"/>
                          <a14:backgroundMark x1="42886" y1="69722" x2="45935" y2="89907"/>
                          <a14:backgroundMark x1="40650" y1="76218" x2="28862" y2="93039"/>
                          <a14:backgroundMark x1="32114" y1="87819" x2="47967" y2="89559"/>
                          <a14:backgroundMark x1="65650" y1="74246" x2="78252" y2="92111"/>
                          <a14:backgroundMark x1="27033" y1="89675" x2="22561" y2="92459"/>
                          <a14:backgroundMark x1="29675" y1="90139" x2="78659" y2="95940"/>
                          <a14:backgroundMark x1="69715" y1="94084" x2="83537" y2="90835"/>
                          <a14:backgroundMark x1="75407" y1="91531" x2="77236" y2="96752"/>
                          <a14:backgroundMark x1="57520" y1="61369" x2="70528" y2="65893"/>
                          <a14:backgroundMark x1="53252" y1="59281" x2="66463" y2="64733"/>
                          <a14:backgroundMark x1="55488" y1="57773" x2="66870" y2="64269"/>
                          <a14:backgroundMark x1="49187" y1="51624" x2="60366" y2="59049"/>
                          <a14:backgroundMark x1="44715" y1="46752" x2="61382" y2="58469"/>
                          <a14:backgroundMark x1="52236" y1="46984" x2="66463" y2="57657"/>
                          <a14:backgroundMark x1="63618" y1="19026" x2="78659" y2="35847"/>
                          <a14:backgroundMark x1="66260" y1="24362" x2="75000" y2="38399"/>
                          <a14:backgroundMark x1="65650" y1="27726" x2="68496" y2="34107"/>
                          <a14:backgroundMark x1="60976" y1="22506" x2="65650" y2="29234"/>
                          <a14:backgroundMark x1="60366" y1="16473" x2="66667" y2="21578"/>
                          <a14:backgroundMark x1="60569" y1="15197" x2="65447" y2="18213"/>
                          <a14:backgroundMark x1="63415" y1="30974" x2="63618" y2="31787"/>
                          <a14:backgroundMark x1="62398" y1="29930" x2="64228" y2="32715"/>
                          <a14:backgroundMark x1="62195" y1="28306" x2="65650" y2="32715"/>
                          <a14:backgroundMark x1="36789" y1="39791" x2="44512" y2="40603"/>
                          <a14:backgroundMark x1="36992" y1="36891" x2="53455" y2="36195"/>
                          <a14:backgroundMark x1="33740" y1="39907" x2="38211" y2="50696"/>
                        </a14:backgroundRemoval>
                      </a14:imgEffect>
                    </a14:imgLayer>
                  </a14:imgProps>
                </a:ext>
              </a:extLst>
            </a:blip>
            <a:srcRect l="27123" t="13271" r="36810" b="45682"/>
            <a:stretch/>
          </p:blipFill>
          <p:spPr>
            <a:xfrm rot="20420557">
              <a:off x="6353454" y="2638234"/>
              <a:ext cx="726909" cy="1449402"/>
            </a:xfrm>
            <a:prstGeom prst="rect">
              <a:avLst/>
            </a:prstGeom>
          </p:spPr>
        </p:pic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A4DF5A13-D45B-774C-9679-9FF8F534C7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77" b="95708" l="9553" r="89431">
                          <a14:foregroundMark x1="23374" y1="91647" x2="23374" y2="91647"/>
                          <a14:foregroundMark x1="70935" y1="34339" x2="72764" y2="42227"/>
                          <a14:foregroundMark x1="68089" y1="48028" x2="68089" y2="48028"/>
                          <a14:foregroundMark x1="64837" y1="47216" x2="64837" y2="47216"/>
                          <a14:foregroundMark x1="69512" y1="50116" x2="69512" y2="50116"/>
                          <a14:foregroundMark x1="69715" y1="51160" x2="69715" y2="51160"/>
                          <a14:backgroundMark x1="36382" y1="9165" x2="47967" y2="12181"/>
                          <a14:backgroundMark x1="47967" y1="12181" x2="47764" y2="11253"/>
                          <a14:backgroundMark x1="36585" y1="11949" x2="36585" y2="11949"/>
                          <a14:backgroundMark x1="39837" y1="12877" x2="39837" y2="12877"/>
                          <a14:backgroundMark x1="37805" y1="14617" x2="37805" y2="14617"/>
                          <a14:backgroundMark x1="39228" y1="13921" x2="39228" y2="13921"/>
                          <a14:backgroundMark x1="41667" y1="13689" x2="41667" y2="13689"/>
                          <a14:backgroundMark x1="43902" y1="13457" x2="43902" y2="13457"/>
                          <a14:backgroundMark x1="51829" y1="10905" x2="51829" y2="10905"/>
                          <a14:backgroundMark x1="49797" y1="13109" x2="49797" y2="13109"/>
                          <a14:backgroundMark x1="51626" y1="13341" x2="51626" y2="13341"/>
                          <a14:backgroundMark x1="43902" y1="13341" x2="43902" y2="13341"/>
                          <a14:backgroundMark x1="41260" y1="13921" x2="41260" y2="13921"/>
                          <a14:backgroundMark x1="41260" y1="13805" x2="42276" y2="13805"/>
                          <a14:backgroundMark x1="40447" y1="13457" x2="44715" y2="14153"/>
                          <a14:backgroundMark x1="47764" y1="18213" x2="48374" y2="43619"/>
                          <a14:backgroundMark x1="41870" y1="23550" x2="49390" y2="59513"/>
                          <a14:backgroundMark x1="32317" y1="43619" x2="46341" y2="82715"/>
                          <a14:backgroundMark x1="34350" y1="60209" x2="60976" y2="89791"/>
                          <a14:backgroundMark x1="33740" y1="77262" x2="60772" y2="88631"/>
                          <a14:backgroundMark x1="60772" y1="88631" x2="69715" y2="85151"/>
                          <a14:backgroundMark x1="61382" y1="77494" x2="86992" y2="94316"/>
                          <a14:backgroundMark x1="57724" y1="65081" x2="81098" y2="91531"/>
                          <a14:backgroundMark x1="33943" y1="77726" x2="50610" y2="95128"/>
                          <a14:backgroundMark x1="50610" y1="95128" x2="58333" y2="91763"/>
                          <a14:backgroundMark x1="31098" y1="84107" x2="50000" y2="94780"/>
                          <a14:backgroundMark x1="34350" y1="90487" x2="34350" y2="90487"/>
                          <a14:backgroundMark x1="29268" y1="89907" x2="29268" y2="89907"/>
                          <a14:backgroundMark x1="27236" y1="89211" x2="41667" y2="95476"/>
                          <a14:backgroundMark x1="28659" y1="88399" x2="50610" y2="94664"/>
                          <a14:backgroundMark x1="74593" y1="93155" x2="82317" y2="98144"/>
                          <a14:backgroundMark x1="69309" y1="92459" x2="78455" y2="98492"/>
                          <a14:backgroundMark x1="23577" y1="21694" x2="23577" y2="21694"/>
                          <a14:backgroundMark x1="30894" y1="20302" x2="34756" y2="28190"/>
                          <a14:backgroundMark x1="38618" y1="17053" x2="38618" y2="17053"/>
                          <a14:backgroundMark x1="32520" y1="17169" x2="50610" y2="16705"/>
                          <a14:backgroundMark x1="42683" y1="14849" x2="59756" y2="14965"/>
                          <a14:backgroundMark x1="47764" y1="14385" x2="62195" y2="19142"/>
                          <a14:backgroundMark x1="54065" y1="19490" x2="53455" y2="29234"/>
                          <a14:backgroundMark x1="54268" y1="23782" x2="57114" y2="29234"/>
                          <a14:backgroundMark x1="53455" y1="44200" x2="53455" y2="44200"/>
                          <a14:backgroundMark x1="60163" y1="59745" x2="60163" y2="59745"/>
                          <a14:backgroundMark x1="55285" y1="59977" x2="63821" y2="64965"/>
                          <a14:backgroundMark x1="63618" y1="57309" x2="72154" y2="62181"/>
                          <a14:backgroundMark x1="60976" y1="53596" x2="69309" y2="60209"/>
                          <a14:backgroundMark x1="21951" y1="29814" x2="39634" y2="53132"/>
                          <a14:backgroundMark x1="38211" y1="30394" x2="49187" y2="52320"/>
                          <a14:backgroundMark x1="60569" y1="49768" x2="60569" y2="49768"/>
                          <a14:backgroundMark x1="59146" y1="41067" x2="59146" y2="41067"/>
                          <a14:backgroundMark x1="62398" y1="39211" x2="62398" y2="39211"/>
                          <a14:backgroundMark x1="61382" y1="48260" x2="61382" y2="48260"/>
                        </a14:backgroundRemoval>
                      </a14:imgEffect>
                    </a14:imgLayer>
                  </a14:imgProps>
                </a:ext>
              </a:extLst>
            </a:blip>
            <a:srcRect l="57659" t="29897" r="19748" b="44747"/>
            <a:stretch/>
          </p:blipFill>
          <p:spPr>
            <a:xfrm rot="2943618">
              <a:off x="6803635" y="2678314"/>
              <a:ext cx="455344" cy="895350"/>
            </a:xfrm>
            <a:prstGeom prst="rect">
              <a:avLst/>
            </a:prstGeom>
          </p:spPr>
        </p:pic>
      </p:grpSp>
      <p:pic>
        <p:nvPicPr>
          <p:cNvPr id="70" name="그림 69">
            <a:extLst>
              <a:ext uri="{FF2B5EF4-FFF2-40B4-BE49-F238E27FC236}">
                <a16:creationId xmlns:a16="http://schemas.microsoft.com/office/drawing/2014/main" id="{97221E29-710D-D3D1-5BC3-D7576834D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616515">
            <a:off x="3453110" y="4057396"/>
            <a:ext cx="255125" cy="2319358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B546F7C1-113A-5F04-76E6-997730B89514}"/>
              </a:ext>
            </a:extLst>
          </p:cNvPr>
          <p:cNvSpPr txBox="1"/>
          <p:nvPr/>
        </p:nvSpPr>
        <p:spPr>
          <a:xfrm>
            <a:off x="3407889" y="5793858"/>
            <a:ext cx="845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W </a:t>
            </a:r>
            <a:r>
              <a:rPr lang="ko-KR" altLang="en-US" sz="1400" dirty="0"/>
              <a:t>스킬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72603140-1D90-78FC-E794-45AA72E2D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623854">
            <a:off x="1836322" y="3694766"/>
            <a:ext cx="484492" cy="2401208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B204176D-FC4A-0F41-F2BB-A1C19AC04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974482">
            <a:off x="1588260" y="3948804"/>
            <a:ext cx="484492" cy="2401208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5E2437A5-E636-B8F0-3A7B-800D150CD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06252">
            <a:off x="2462019" y="3672051"/>
            <a:ext cx="484492" cy="2401208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1887CD14-D417-3E02-32B7-8BC39808D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77687" y="3183023"/>
            <a:ext cx="484492" cy="30010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id="{5556A1E5-660A-D9CD-018B-56EF4D077259}"/>
              </a:ext>
            </a:extLst>
          </p:cNvPr>
          <p:cNvSpPr txBox="1">
            <a:spLocks/>
          </p:cNvSpPr>
          <p:nvPr/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dirty="0"/>
              <a:t>스킬 디자인 컨셉</a:t>
            </a:r>
          </a:p>
        </p:txBody>
      </p:sp>
      <p:graphicFrame>
        <p:nvGraphicFramePr>
          <p:cNvPr id="27" name="표 1">
            <a:extLst>
              <a:ext uri="{FF2B5EF4-FFF2-40B4-BE49-F238E27FC236}">
                <a16:creationId xmlns:a16="http://schemas.microsoft.com/office/drawing/2014/main" id="{024DC3EE-1375-E55F-1B5D-279E1EB3C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966733"/>
              </p:ext>
            </p:extLst>
          </p:nvPr>
        </p:nvGraphicFramePr>
        <p:xfrm>
          <a:off x="2095722" y="2553970"/>
          <a:ext cx="8000556" cy="217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0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스킬 디자인 컨셉</a:t>
                      </a:r>
                      <a:endParaRPr lang="ko-KR" altLang="en-US" sz="14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모든 액티브 스킬이 크고 작은 폭발을 동반하다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hangingPunct="1"/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891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전투 방식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544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W, E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스킬을 활용하여 적과 자신을 위치를 조정해 거리를 벌리고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Q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스킬을 사용하여 먼 거리에서 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돌진하여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스킬을 최대한 활용하여 적에게 주는 피해를 극대화 스키는 방식의 전투를 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hangingPunct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스킬에 경우 먼 거리를 이동할 수 있어 적들에게 선제 공격을 하거나 위기 상황에서 벗어나기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위해 사용한다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676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63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>
            <a:extLst>
              <a:ext uri="{FF2B5EF4-FFF2-40B4-BE49-F238E27FC236}">
                <a16:creationId xmlns:a16="http://schemas.microsoft.com/office/drawing/2014/main" id="{5556A1E5-660A-D9CD-018B-56EF4D077259}"/>
              </a:ext>
            </a:extLst>
          </p:cNvPr>
          <p:cNvSpPr txBox="1">
            <a:spLocks/>
          </p:cNvSpPr>
          <p:nvPr/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dirty="0"/>
              <a:t>스킬 컨셉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2FE3F3D-106B-33A9-3EB0-50A2B544FBE5}"/>
              </a:ext>
            </a:extLst>
          </p:cNvPr>
          <p:cNvGraphicFramePr>
            <a:graphicFrameLocks noGrp="1"/>
          </p:cNvGraphicFramePr>
          <p:nvPr/>
        </p:nvGraphicFramePr>
        <p:xfrm>
          <a:off x="1272856" y="2480312"/>
          <a:ext cx="9203373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218">
                  <a:extLst>
                    <a:ext uri="{9D8B030D-6E8A-4147-A177-3AD203B41FA5}">
                      <a16:colId xmlns:a16="http://schemas.microsoft.com/office/drawing/2014/main" val="2170077528"/>
                    </a:ext>
                  </a:extLst>
                </a:gridCol>
                <a:gridCol w="8225155">
                  <a:extLst>
                    <a:ext uri="{9D8B030D-6E8A-4147-A177-3AD203B41FA5}">
                      <a16:colId xmlns:a16="http://schemas.microsoft.com/office/drawing/2014/main" val="360078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Q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77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앞으로 돌진하여 적을 무기로 적을 공격한다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가까운 적 공격 시 작은 폭발을 일으켜 적을 뒤로 밀어내며 작은 피해를 준다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먼 적 공격 시 폭발을 일으키며 큰 피해를 준다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41293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2ADA9BD-49A3-37C2-E806-773EF2CD487D}"/>
              </a:ext>
            </a:extLst>
          </p:cNvPr>
          <p:cNvGraphicFramePr>
            <a:graphicFrameLocks noGrp="1"/>
          </p:cNvGraphicFramePr>
          <p:nvPr/>
        </p:nvGraphicFramePr>
        <p:xfrm>
          <a:off x="1272857" y="1469392"/>
          <a:ext cx="750792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218">
                  <a:extLst>
                    <a:ext uri="{9D8B030D-6E8A-4147-A177-3AD203B41FA5}">
                      <a16:colId xmlns:a16="http://schemas.microsoft.com/office/drawing/2014/main" val="2170077528"/>
                    </a:ext>
                  </a:extLst>
                </a:gridCol>
                <a:gridCol w="6529705">
                  <a:extLst>
                    <a:ext uri="{9D8B030D-6E8A-4147-A177-3AD203B41FA5}">
                      <a16:colId xmlns:a16="http://schemas.microsoft.com/office/drawing/2014/main" val="360078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77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일정 거리를 이동해 적을 공격할 경우 거리에 비례하여 추가 피해를 준다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412933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51AABB9-01FC-DA06-CCE3-459CDD700977}"/>
              </a:ext>
            </a:extLst>
          </p:cNvPr>
          <p:cNvGraphicFramePr>
            <a:graphicFrameLocks noGrp="1"/>
          </p:cNvGraphicFramePr>
          <p:nvPr/>
        </p:nvGraphicFramePr>
        <p:xfrm>
          <a:off x="1272857" y="3714116"/>
          <a:ext cx="750792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218">
                  <a:extLst>
                    <a:ext uri="{9D8B030D-6E8A-4147-A177-3AD203B41FA5}">
                      <a16:colId xmlns:a16="http://schemas.microsoft.com/office/drawing/2014/main" val="2170077528"/>
                    </a:ext>
                  </a:extLst>
                </a:gridCol>
                <a:gridCol w="6529705">
                  <a:extLst>
                    <a:ext uri="{9D8B030D-6E8A-4147-A177-3AD203B41FA5}">
                      <a16:colId xmlns:a16="http://schemas.microsoft.com/office/drawing/2014/main" val="360078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W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77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무기로 땅을 공격해 폭발을 일으킨다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 당한 대상은 범위 밖으로 밀려난다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412933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74BF1CC-4EF7-E984-BDAB-2AD5231EC5F2}"/>
              </a:ext>
            </a:extLst>
          </p:cNvPr>
          <p:cNvGraphicFramePr>
            <a:graphicFrameLocks noGrp="1"/>
          </p:cNvGraphicFramePr>
          <p:nvPr/>
        </p:nvGraphicFramePr>
        <p:xfrm>
          <a:off x="1272856" y="4646928"/>
          <a:ext cx="750792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218">
                  <a:extLst>
                    <a:ext uri="{9D8B030D-6E8A-4147-A177-3AD203B41FA5}">
                      <a16:colId xmlns:a16="http://schemas.microsoft.com/office/drawing/2014/main" val="2170077528"/>
                    </a:ext>
                  </a:extLst>
                </a:gridCol>
                <a:gridCol w="6529705">
                  <a:extLst>
                    <a:ext uri="{9D8B030D-6E8A-4147-A177-3AD203B41FA5}">
                      <a16:colId xmlns:a16="http://schemas.microsoft.com/office/drawing/2014/main" val="360078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77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작은 폭발을 일으켜 뒤로 이동한다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412933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D7B040E-8737-5539-1501-ADBC3870CDF1}"/>
              </a:ext>
            </a:extLst>
          </p:cNvPr>
          <p:cNvGraphicFramePr>
            <a:graphicFrameLocks noGrp="1"/>
          </p:cNvGraphicFramePr>
          <p:nvPr/>
        </p:nvGraphicFramePr>
        <p:xfrm>
          <a:off x="1272856" y="5415911"/>
          <a:ext cx="750792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218">
                  <a:extLst>
                    <a:ext uri="{9D8B030D-6E8A-4147-A177-3AD203B41FA5}">
                      <a16:colId xmlns:a16="http://schemas.microsoft.com/office/drawing/2014/main" val="2170077528"/>
                    </a:ext>
                  </a:extLst>
                </a:gridCol>
                <a:gridCol w="6529705">
                  <a:extLst>
                    <a:ext uri="{9D8B030D-6E8A-4147-A177-3AD203B41FA5}">
                      <a16:colId xmlns:a16="http://schemas.microsoft.com/office/drawing/2014/main" val="360078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R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77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공중으로 뛰어오른 다음 적에게 돌진하여 공격한다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412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248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Pages>7</Pages>
  <Words>302</Words>
  <Characters>0</Characters>
  <Application>Microsoft Office PowerPoint</Application>
  <DocSecurity>0</DocSecurity>
  <PresentationFormat>와이드스크린</PresentationFormat>
  <Lines>0</Lines>
  <Paragraphs>52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실험체 기획서 핀(Fynn)</vt:lpstr>
      <vt:lpstr>문서 개요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yjk0401</dc:creator>
  <cp:lastModifiedBy>정근 윤</cp:lastModifiedBy>
  <cp:revision>28</cp:revision>
  <dcterms:modified xsi:type="dcterms:W3CDTF">2024-04-02T19:38:08Z</dcterms:modified>
  <cp:version>9.103.97.45139</cp:version>
</cp:coreProperties>
</file>