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86" r:id="rId46"/>
    <p:sldId id="388" r:id="rId47"/>
    <p:sldId id="389" r:id="rId48"/>
    <p:sldId id="390" r:id="rId49"/>
    <p:sldId id="354" r:id="rId50"/>
    <p:sldId id="391" r:id="rId51"/>
    <p:sldId id="392" r:id="rId52"/>
    <p:sldId id="393" r:id="rId53"/>
    <p:sldId id="352" r:id="rId54"/>
    <p:sldId id="360" r:id="rId55"/>
    <p:sldId id="362" r:id="rId56"/>
    <p:sldId id="379" r:id="rId57"/>
    <p:sldId id="380" r:id="rId58"/>
    <p:sldId id="381" r:id="rId59"/>
    <p:sldId id="382" r:id="rId60"/>
    <p:sldId id="383" r:id="rId61"/>
    <p:sldId id="384" r:id="rId62"/>
    <p:sldId id="385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1"/>
        <p:guide pos="438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EB06F7-F07E-23BA-43AE-184FF79EACD8}"/>
              </a:ext>
            </a:extLst>
          </p:cNvPr>
          <p:cNvGrpSpPr/>
          <p:nvPr/>
        </p:nvGrpSpPr>
        <p:grpSpPr>
          <a:xfrm>
            <a:off x="1416050" y="1704975"/>
            <a:ext cx="6691312" cy="3466628"/>
            <a:chOff x="695325" y="1152613"/>
            <a:chExt cx="6691312" cy="346662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C677E15-2F58-2BAE-1F41-853D6518C992}"/>
                </a:ext>
              </a:extLst>
            </p:cNvPr>
            <p:cNvGrpSpPr/>
            <p:nvPr/>
          </p:nvGrpSpPr>
          <p:grpSpPr>
            <a:xfrm>
              <a:off x="695325" y="1152613"/>
              <a:ext cx="6691312" cy="3466628"/>
              <a:chOff x="0" y="1135217"/>
              <a:chExt cx="6691312" cy="3466628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0C19A404-E8E6-92A6-17D6-3200DA597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153795"/>
                <a:ext cx="5353050" cy="3448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60613C9-6E9D-44EC-A0FB-A3A255A2A3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787" y="1135217"/>
                <a:ext cx="2676525" cy="1733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FDB6C90-8E1D-2678-47DE-1908A1F0C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721" y="173318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C04BD77-5FDE-BC73-C01B-129EB08000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721" y="229259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FD66197-1C02-50A0-ED22-54723707B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719" y="2857173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5680E13-D40E-2F4C-A83D-0F0AACD9A6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4720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62FF2D-086C-A100-FD7C-8A300B7FF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3692" y="3428999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F350A8C-F9E5-040B-BB57-337F96C01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1712" y="1733184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4B6519-2834-A5ED-D90C-E51419448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29508"/>
              </p:ext>
            </p:extLst>
          </p:nvPr>
        </p:nvGraphicFramePr>
        <p:xfrm>
          <a:off x="7038340" y="3413608"/>
          <a:ext cx="370268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59468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때 추락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점프 등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공중 액션 상태가 아닌가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대상인 객체가 존재하는가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 액션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연출이 재생되는 동안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떨어지지 않을 높이에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7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655EE9-E5DF-5A63-255E-B4C78E7AAA3B}"/>
              </a:ext>
            </a:extLst>
          </p:cNvPr>
          <p:cNvGrpSpPr/>
          <p:nvPr/>
        </p:nvGrpSpPr>
        <p:grpSpPr>
          <a:xfrm>
            <a:off x="1416050" y="1187321"/>
            <a:ext cx="6938067" cy="5734050"/>
            <a:chOff x="695325" y="1153795"/>
            <a:chExt cx="6938067" cy="5734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54ADF24-619B-E30F-558A-F58B89E488BB}"/>
                </a:ext>
              </a:extLst>
            </p:cNvPr>
            <p:cNvGrpSpPr/>
            <p:nvPr/>
          </p:nvGrpSpPr>
          <p:grpSpPr>
            <a:xfrm>
              <a:off x="695325" y="1153795"/>
              <a:ext cx="6938067" cy="5734050"/>
              <a:chOff x="461962" y="1123950"/>
              <a:chExt cx="6938067" cy="5734050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48C34B8B-7483-07B0-380A-977B02D899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962" y="1123950"/>
                <a:ext cx="5353050" cy="5734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249B72CE-87FF-FBA9-CDF4-F3E33B8E87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7279" y="2853372"/>
                <a:ext cx="2952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53C1A05-88CE-14C4-1B85-576CE32FE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279" y="2883217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1DE44B-B18C-FDB4-7D36-80953ED77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5278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5327AB-793A-F4CC-BD85-9E7753FBE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1779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9413C53-CEB5-518A-D2FB-9FA6EA62B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9427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3CDB09D-236C-C0AF-C9A8-FCFD3C37C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38880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23101AA-784E-EC48-3A87-1F56CA99B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60736"/>
              </p:ext>
            </p:extLst>
          </p:nvPr>
        </p:nvGraphicFramePr>
        <p:xfrm>
          <a:off x="6656445" y="1160463"/>
          <a:ext cx="4097972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스킬을 사용할 수 없는 상태인가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 시간이 최대 충전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충전 시간에 도달하기 전에 사용했는가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스킬을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사용할 수 없는 상태 이상 상태가 되었는가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995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해당 스킬을 사용하는 중 강한 공격을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받아 피격 상태가 되었는가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피격 상태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최대 체력의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이상을 피해를 받거나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체력이 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이하일 때 공격을 받을 경우 피격 상태가 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865341-45BA-E13B-6B38-623EF94B8DCB}"/>
              </a:ext>
            </a:extLst>
          </p:cNvPr>
          <p:cNvGrpSpPr/>
          <p:nvPr/>
        </p:nvGrpSpPr>
        <p:grpSpPr>
          <a:xfrm>
            <a:off x="1416050" y="1153795"/>
            <a:ext cx="6686550" cy="5162550"/>
            <a:chOff x="695325" y="1153795"/>
            <a:chExt cx="6686550" cy="5162550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F74100A1-C06F-AF42-99E7-3E6774E3C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25" y="1153795"/>
              <a:ext cx="6686550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FB60AE9-7DAC-5EC1-4B26-216FFA2CE7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3377" y="340914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AB3AF22-8C84-5648-CB86-F81DC1D81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511" y="3429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544636A-173C-CEB7-FB06-11F06F120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36880"/>
              </p:ext>
            </p:extLst>
          </p:nvPr>
        </p:nvGraphicFramePr>
        <p:xfrm>
          <a:off x="7176453" y="2500630"/>
          <a:ext cx="35645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캐스팅한 시간이 필요 캐스팅 시간에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도달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 중 다른 추가 조작을 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523166-E564-CAE4-3B1E-480CE3E0D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24940"/>
              </p:ext>
            </p:extLst>
          </p:nvPr>
        </p:nvGraphicFramePr>
        <p:xfrm>
          <a:off x="7078028" y="3124200"/>
          <a:ext cx="3662997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33197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현재 해당 스킬을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중 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시간에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83E0BFCD-7982-7332-B3E9-24CAD024FE0B}"/>
              </a:ext>
            </a:extLst>
          </p:cNvPr>
          <p:cNvGrpSpPr/>
          <p:nvPr/>
        </p:nvGrpSpPr>
        <p:grpSpPr>
          <a:xfrm>
            <a:off x="1416050" y="1160463"/>
            <a:ext cx="5353050" cy="5162550"/>
            <a:chOff x="1416050" y="1160463"/>
            <a:chExt cx="5353050" cy="516255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3628765-03C6-2E9C-5691-2F22DC3C4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050" y="1160463"/>
              <a:ext cx="5353050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079FDFA-A9B7-F2B7-6915-4704B0BBFF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083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B8B685D-7665-6858-B6B8-26410D8BD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6942" y="3435668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EE62E8-C4DB-2470-5BE6-2273ACE48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3347"/>
              </p:ext>
            </p:extLst>
          </p:nvPr>
        </p:nvGraphicFramePr>
        <p:xfrm>
          <a:off x="6252960" y="1164468"/>
          <a:ext cx="51107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4767580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이동을 동반하는가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35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476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액션 </a:t>
                      </a:r>
                      <a:r>
                        <a:rPr lang="en-US" altLang="ko-KR" sz="1400" dirty="0"/>
                        <a:t>&amp; </a:t>
                      </a:r>
                      <a:r>
                        <a:rPr lang="ko-KR" altLang="en-US" sz="1400" dirty="0"/>
                        <a:t>슈팅 </a:t>
                      </a:r>
                      <a:r>
                        <a:rPr lang="en-US" altLang="ko-KR" sz="1400" dirty="0"/>
                        <a:t>– 3. </a:t>
                      </a:r>
                      <a:r>
                        <a:rPr lang="ko-KR" altLang="en-US" sz="1400" dirty="0"/>
                        <a:t>이동 스킬 차트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에서 추가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078323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1F5D97-9640-88DE-5593-85B4697D171D}"/>
              </a:ext>
            </a:extLst>
          </p:cNvPr>
          <p:cNvGrpSpPr/>
          <p:nvPr/>
        </p:nvGrpSpPr>
        <p:grpSpPr>
          <a:xfrm>
            <a:off x="671118" y="2009665"/>
            <a:ext cx="7899339" cy="4591050"/>
            <a:chOff x="695325" y="2108059"/>
            <a:chExt cx="7899339" cy="4591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17ECC84-7308-4BC5-9F41-9CF0C97BE0A4}"/>
                </a:ext>
              </a:extLst>
            </p:cNvPr>
            <p:cNvGrpSpPr/>
            <p:nvPr/>
          </p:nvGrpSpPr>
          <p:grpSpPr>
            <a:xfrm>
              <a:off x="695325" y="2108059"/>
              <a:ext cx="7899339" cy="4591050"/>
              <a:chOff x="695325" y="1149319"/>
              <a:chExt cx="7899339" cy="4591050"/>
            </a:xfrm>
          </p:grpSpPr>
          <p:pic>
            <p:nvPicPr>
              <p:cNvPr id="5122" name="Picture 2">
                <a:extLst>
                  <a:ext uri="{FF2B5EF4-FFF2-40B4-BE49-F238E27FC236}">
                    <a16:creationId xmlns:a16="http://schemas.microsoft.com/office/drawing/2014/main" id="{E3DB5FA4-C287-BB7C-A9B9-6A0B0F8E2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1149319"/>
                <a:ext cx="4019550" cy="4591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>
                <a:extLst>
                  <a:ext uri="{FF2B5EF4-FFF2-40B4-BE49-F238E27FC236}">
                    <a16:creationId xmlns:a16="http://schemas.microsoft.com/office/drawing/2014/main" id="{D5BC24EF-9E4C-DAA4-40B5-F491126016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5114" y="2292319"/>
                <a:ext cx="4019550" cy="3448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9F8C70E-E86D-B815-61B8-ECD30583C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5886" y="3251059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EE6298F-06A2-4B01-F37F-B34135887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5885" y="380332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216C489-9BB5-420D-E0DD-234E378A3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5885" y="4926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5CCBFD-A93A-BDE9-C245-E1C070EEB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5885" y="54782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CC34625-17DE-588A-22C7-3935F5D14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7691" y="4926000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0B4788-95E3-9155-F380-1596A93999F0}"/>
                </a:ext>
              </a:extLst>
            </p:cNvPr>
            <p:cNvSpPr/>
            <p:nvPr/>
          </p:nvSpPr>
          <p:spPr>
            <a:xfrm>
              <a:off x="4620788" y="3280903"/>
              <a:ext cx="3973875" cy="3418205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62AAE93-E60B-915F-5663-0B342A11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2145" y="3172261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919D0-38A2-939C-FB65-B6883CE56AD7}"/>
              </a:ext>
            </a:extLst>
          </p:cNvPr>
          <p:cNvGrpSpPr/>
          <p:nvPr/>
        </p:nvGrpSpPr>
        <p:grpSpPr>
          <a:xfrm>
            <a:off x="1754392" y="1490788"/>
            <a:ext cx="4019550" cy="5075112"/>
            <a:chOff x="66675" y="1160463"/>
            <a:chExt cx="4019550" cy="5075112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44F1FDA1-63F8-CE2E-AA23-EDCF4A7063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" y="1160463"/>
              <a:ext cx="4019550" cy="344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5E68A599-10C4-65C0-1338-A719A202D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4502025"/>
              <a:ext cx="2686050" cy="173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C398AE0A-D17B-5602-BB1A-D92D97454FE0}"/>
              </a:ext>
            </a:extLst>
          </p:cNvPr>
          <p:cNvSpPr>
            <a:spLocks noChangeAspect="1"/>
          </p:cNvSpPr>
          <p:nvPr/>
        </p:nvSpPr>
        <p:spPr>
          <a:xfrm>
            <a:off x="1875451" y="2029683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6611763-F698-8D15-5C51-AE432BC8FE13}"/>
              </a:ext>
            </a:extLst>
          </p:cNvPr>
          <p:cNvSpPr>
            <a:spLocks noChangeAspect="1"/>
          </p:cNvSpPr>
          <p:nvPr/>
        </p:nvSpPr>
        <p:spPr>
          <a:xfrm>
            <a:off x="3196253" y="260689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11F5F6-1099-A962-F0DB-B206CA9161AA}"/>
              </a:ext>
            </a:extLst>
          </p:cNvPr>
          <p:cNvSpPr>
            <a:spLocks noChangeAspect="1"/>
          </p:cNvSpPr>
          <p:nvPr/>
        </p:nvSpPr>
        <p:spPr>
          <a:xfrm>
            <a:off x="3196253" y="3152362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FD4E08-D72D-F96B-2200-E6CD4350C09F}"/>
              </a:ext>
            </a:extLst>
          </p:cNvPr>
          <p:cNvSpPr>
            <a:spLocks noChangeAspect="1"/>
          </p:cNvSpPr>
          <p:nvPr/>
        </p:nvSpPr>
        <p:spPr>
          <a:xfrm>
            <a:off x="4510010" y="2029683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68C547-E0C3-961D-260F-85DD36CAAE88}"/>
              </a:ext>
            </a:extLst>
          </p:cNvPr>
          <p:cNvSpPr>
            <a:spLocks noChangeAspect="1"/>
          </p:cNvSpPr>
          <p:nvPr/>
        </p:nvSpPr>
        <p:spPr>
          <a:xfrm>
            <a:off x="3196253" y="5377820"/>
            <a:ext cx="217283" cy="2172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9B68A2A-50D7-76DB-EED4-8F0B10911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97495"/>
              </p:ext>
            </p:extLst>
          </p:nvPr>
        </p:nvGraphicFramePr>
        <p:xfrm>
          <a:off x="6643053" y="2667000"/>
          <a:ext cx="48536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434212212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3047072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발동 대상이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05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최대 이동 거리에 도달했는가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 사용 중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505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충돌한 대상이 해당 스킬의 적용 대상 객체인가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71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효과 범위에 장애물이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53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차트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678D28-C479-4F96-E5CB-93D5E1AA0304}"/>
              </a:ext>
            </a:extLst>
          </p:cNvPr>
          <p:cNvGrpSpPr/>
          <p:nvPr/>
        </p:nvGrpSpPr>
        <p:grpSpPr>
          <a:xfrm>
            <a:off x="1351395" y="1990725"/>
            <a:ext cx="8058150" cy="2876550"/>
            <a:chOff x="2066925" y="1153795"/>
            <a:chExt cx="8058150" cy="287655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332782C-E014-3700-C3CD-5C289F73291B}"/>
                </a:ext>
              </a:extLst>
            </p:cNvPr>
            <p:cNvGrpSpPr/>
            <p:nvPr/>
          </p:nvGrpSpPr>
          <p:grpSpPr>
            <a:xfrm>
              <a:off x="2066925" y="1153795"/>
              <a:ext cx="8058150" cy="2876550"/>
              <a:chOff x="2066925" y="1153795"/>
              <a:chExt cx="8058150" cy="2876550"/>
            </a:xfrm>
          </p:grpSpPr>
          <p:pic>
            <p:nvPicPr>
              <p:cNvPr id="5126" name="Picture 6">
                <a:extLst>
                  <a:ext uri="{FF2B5EF4-FFF2-40B4-BE49-F238E27FC236}">
                    <a16:creationId xmlns:a16="http://schemas.microsoft.com/office/drawing/2014/main" id="{DF34EA10-51C4-3428-9A9B-64CA26842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925" y="1160463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86C0D66D-ADAB-FFB1-AE47-167F48217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2975" y="1153795"/>
                <a:ext cx="2686050" cy="2876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4" name="Picture 10">
                <a:extLst>
                  <a:ext uri="{FF2B5EF4-FFF2-40B4-BE49-F238E27FC236}">
                    <a16:creationId xmlns:a16="http://schemas.microsoft.com/office/drawing/2014/main" id="{3E07D660-85A2-16E2-05B7-E7BB5F77B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9025" y="1160463"/>
                <a:ext cx="26860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71BF01C-07A2-ACF2-BC86-39240DD1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4216" y="1725994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301DCE-6308-BE4E-B8C8-0BF29DAAB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4216" y="2291525"/>
              <a:ext cx="217283" cy="21728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E891B2C-658E-7419-61BC-F313BD81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12062"/>
              </p:ext>
            </p:extLst>
          </p:nvPr>
        </p:nvGraphicFramePr>
        <p:xfrm>
          <a:off x="8705215" y="1526604"/>
          <a:ext cx="279146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7">
                  <a:extLst>
                    <a:ext uri="{9D8B030D-6E8A-4147-A177-3AD203B41FA5}">
                      <a16:colId xmlns:a16="http://schemas.microsoft.com/office/drawing/2014/main" val="2410626647"/>
                    </a:ext>
                  </a:extLst>
                </a:gridCol>
                <a:gridCol w="2448243">
                  <a:extLst>
                    <a:ext uri="{9D8B030D-6E8A-4147-A177-3AD203B41FA5}">
                      <a16:colId xmlns:a16="http://schemas.microsoft.com/office/drawing/2014/main" val="736234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파괴 가능한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5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장애물이 통과 가능한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장애물인가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67081" y="3771898"/>
            <a:ext cx="1805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87263" y="37718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10021084" y="37701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57200" y="3770198"/>
            <a:ext cx="18057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203154" y="3770198"/>
            <a:ext cx="1713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96458" y="3770198"/>
            <a:ext cx="1884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91656"/>
              </p:ext>
            </p:extLst>
          </p:nvPr>
        </p:nvGraphicFramePr>
        <p:xfrm>
          <a:off x="2532697" y="2301240"/>
          <a:ext cx="7126605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3426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74498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8373"/>
              </p:ext>
            </p:extLst>
          </p:nvPr>
        </p:nvGraphicFramePr>
        <p:xfrm>
          <a:off x="3890010" y="2453640"/>
          <a:ext cx="4411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70737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2449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배율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</TotalTime>
  <Pages>17</Pages>
  <Words>2659</Words>
  <Characters>0</Characters>
  <Application>Microsoft Office PowerPoint</Application>
  <DocSecurity>0</DocSecurity>
  <PresentationFormat>와이드스크린</PresentationFormat>
  <Lines>0</Lines>
  <Paragraphs>653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1011</cp:revision>
  <dcterms:modified xsi:type="dcterms:W3CDTF">2024-03-05T18:59:39Z</dcterms:modified>
  <cp:version>9.103.97.45139</cp:version>
</cp:coreProperties>
</file>