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9" y="1158875"/>
            <a:ext cx="2419982" cy="4831351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559C6B-9094-4581-8A85-3722997B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70" y="1230069"/>
            <a:ext cx="3298656" cy="53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40E79-BB77-4D03-BF5C-1A038DE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" y="1441939"/>
            <a:ext cx="4184974" cy="44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2488223"/>
            <a:ext cx="3822378" cy="24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Pages>5</Pages>
  <Words>695</Words>
  <Characters>0</Characters>
  <Application>Microsoft Office PowerPoint</Application>
  <DocSecurity>0</DocSecurity>
  <PresentationFormat>와이드스크린</PresentationFormat>
  <Lines>0</Lines>
  <Paragraphs>138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201</cp:revision>
  <dcterms:modified xsi:type="dcterms:W3CDTF">2024-01-18T10:53:32Z</dcterms:modified>
  <cp:version>9.103.97.45139</cp:version>
</cp:coreProperties>
</file>